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4" r:id="rId2"/>
    <p:sldId id="32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BFBFBF"/>
    <a:srgbClr val="FF9999"/>
    <a:srgbClr val="FF5050"/>
    <a:srgbClr val="FF3399"/>
    <a:srgbClr val="339933"/>
    <a:srgbClr val="66FFFF"/>
    <a:srgbClr val="CCECFF"/>
    <a:srgbClr val="FFCC66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ゴミ袋に入ったガス・スプレー缶のイラスト</a:t>
            </a:r>
          </a:p>
        </p:txBody>
      </p:sp>
      <p:grpSp>
        <p:nvGrpSpPr>
          <p:cNvPr id="582" name="グループ化 581">
            <a:extLst>
              <a:ext uri="{FF2B5EF4-FFF2-40B4-BE49-F238E27FC236}">
                <a16:creationId xmlns:a16="http://schemas.microsoft.com/office/drawing/2014/main" id="{2109DAE1-E5E1-29E5-9999-C2B8755CB8EF}"/>
              </a:ext>
            </a:extLst>
          </p:cNvPr>
          <p:cNvGrpSpPr/>
          <p:nvPr/>
        </p:nvGrpSpPr>
        <p:grpSpPr>
          <a:xfrm>
            <a:off x="885826" y="958568"/>
            <a:ext cx="2277932" cy="2514790"/>
            <a:chOff x="7019925" y="3343198"/>
            <a:chExt cx="2952750" cy="3259773"/>
          </a:xfrm>
        </p:grpSpPr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D94D44A9-0895-774C-E97E-4DEC84077460}"/>
                </a:ext>
              </a:extLst>
            </p:cNvPr>
            <p:cNvSpPr/>
            <p:nvPr/>
          </p:nvSpPr>
          <p:spPr bwMode="auto">
            <a:xfrm>
              <a:off x="7019925" y="4000501"/>
              <a:ext cx="2952750" cy="2602470"/>
            </a:xfrm>
            <a:prstGeom prst="round2SameRect">
              <a:avLst>
                <a:gd name="adj1" fmla="val 39205"/>
                <a:gd name="adj2" fmla="val 8699"/>
              </a:avLst>
            </a:prstGeom>
            <a:solidFill>
              <a:srgbClr val="FFFFFF"/>
            </a:solidFill>
            <a:ln w="635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4" name="四角形: 上の 2 つの角を丸める 583">
              <a:extLst>
                <a:ext uri="{FF2B5EF4-FFF2-40B4-BE49-F238E27FC236}">
                  <a16:creationId xmlns:a16="http://schemas.microsoft.com/office/drawing/2014/main" id="{91F28622-FDE3-EABA-06E3-2D2AAE8E349C}"/>
                </a:ext>
              </a:extLst>
            </p:cNvPr>
            <p:cNvSpPr/>
            <p:nvPr/>
          </p:nvSpPr>
          <p:spPr bwMode="auto">
            <a:xfrm>
              <a:off x="8156331" y="3941263"/>
              <a:ext cx="679938" cy="141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 w="635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5" name="四角形: 上の 2 つの角を丸める 584">
              <a:extLst>
                <a:ext uri="{FF2B5EF4-FFF2-40B4-BE49-F238E27FC236}">
                  <a16:creationId xmlns:a16="http://schemas.microsoft.com/office/drawing/2014/main" id="{ABF87915-0000-A114-4C7F-374911EC2C6F}"/>
                </a:ext>
              </a:extLst>
            </p:cNvPr>
            <p:cNvSpPr/>
            <p:nvPr/>
          </p:nvSpPr>
          <p:spPr bwMode="auto">
            <a:xfrm>
              <a:off x="8225048" y="3779789"/>
              <a:ext cx="542504" cy="141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 w="635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DE529A9B-655C-E31E-DD75-71E1A784DC65}"/>
                </a:ext>
              </a:extLst>
            </p:cNvPr>
            <p:cNvSpPr/>
            <p:nvPr/>
          </p:nvSpPr>
          <p:spPr bwMode="auto">
            <a:xfrm rot="10800000">
              <a:off x="7943764" y="3343198"/>
              <a:ext cx="1068600" cy="445284"/>
            </a:xfrm>
            <a:custGeom>
              <a:avLst/>
              <a:gdLst>
                <a:gd name="connsiteX0" fmla="*/ 1063949 w 1068600"/>
                <a:gd name="connsiteY0" fmla="*/ 444677 h 445284"/>
                <a:gd name="connsiteX1" fmla="*/ 667161 w 1068600"/>
                <a:gd name="connsiteY1" fmla="*/ 387407 h 445284"/>
                <a:gd name="connsiteX2" fmla="*/ 667161 w 1068600"/>
                <a:gd name="connsiteY2" fmla="*/ 390835 h 445284"/>
                <a:gd name="connsiteX3" fmla="*/ 640032 w 1068600"/>
                <a:gd name="connsiteY3" fmla="*/ 418245 h 445284"/>
                <a:gd name="connsiteX4" fmla="*/ 182200 w 1068600"/>
                <a:gd name="connsiteY4" fmla="*/ 387407 h 445284"/>
                <a:gd name="connsiteX5" fmla="*/ 60111 w 1068600"/>
                <a:gd name="connsiteY5" fmla="*/ 443796 h 445284"/>
                <a:gd name="connsiteX6" fmla="*/ 0 w 1068600"/>
                <a:gd name="connsiteY6" fmla="*/ 422973 h 445284"/>
                <a:gd name="connsiteX7" fmla="*/ 326683 w 1068600"/>
                <a:gd name="connsiteY7" fmla="*/ 0 h 445284"/>
                <a:gd name="connsiteX8" fmla="*/ 726087 w 1068600"/>
                <a:gd name="connsiteY8" fmla="*/ 0 h 445284"/>
                <a:gd name="connsiteX9" fmla="*/ 1068600 w 1068600"/>
                <a:gd name="connsiteY9" fmla="*/ 443469 h 44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600" h="445284">
                  <a:moveTo>
                    <a:pt x="1063949" y="444677"/>
                  </a:moveTo>
                  <a:cubicBezTo>
                    <a:pt x="931686" y="458676"/>
                    <a:pt x="799424" y="224506"/>
                    <a:pt x="667161" y="387407"/>
                  </a:cubicBezTo>
                  <a:lnTo>
                    <a:pt x="667161" y="390835"/>
                  </a:lnTo>
                  <a:lnTo>
                    <a:pt x="640032" y="418245"/>
                  </a:lnTo>
                  <a:cubicBezTo>
                    <a:pt x="487421" y="540127"/>
                    <a:pt x="334811" y="199444"/>
                    <a:pt x="182200" y="387407"/>
                  </a:cubicBezTo>
                  <a:cubicBezTo>
                    <a:pt x="141504" y="437530"/>
                    <a:pt x="100807" y="450061"/>
                    <a:pt x="60111" y="443796"/>
                  </a:cubicBezTo>
                  <a:lnTo>
                    <a:pt x="0" y="422973"/>
                  </a:lnTo>
                  <a:lnTo>
                    <a:pt x="326683" y="0"/>
                  </a:lnTo>
                  <a:lnTo>
                    <a:pt x="726087" y="0"/>
                  </a:lnTo>
                  <a:lnTo>
                    <a:pt x="1068600" y="443469"/>
                  </a:lnTo>
                  <a:close/>
                </a:path>
              </a:pathLst>
            </a:custGeom>
            <a:solidFill>
              <a:srgbClr val="FFFFFF"/>
            </a:solidFill>
            <a:ln w="635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D0D4FEBA-37B5-3B23-E34E-0B46045B274F}"/>
                </a:ext>
              </a:extLst>
            </p:cNvPr>
            <p:cNvSpPr/>
            <p:nvPr/>
          </p:nvSpPr>
          <p:spPr bwMode="auto">
            <a:xfrm>
              <a:off x="7132830" y="4337237"/>
              <a:ext cx="2663662" cy="2176645"/>
            </a:xfrm>
            <a:custGeom>
              <a:avLst/>
              <a:gdLst>
                <a:gd name="connsiteX0" fmla="*/ 2256452 w 2663662"/>
                <a:gd name="connsiteY0" fmla="*/ 0 h 2176645"/>
                <a:gd name="connsiteX1" fmla="*/ 2295669 w 2663662"/>
                <a:gd name="connsiteY1" fmla="*/ 0 h 2176645"/>
                <a:gd name="connsiteX2" fmla="*/ 2307011 w 2663662"/>
                <a:gd name="connsiteY2" fmla="*/ 11342 h 2176645"/>
                <a:gd name="connsiteX3" fmla="*/ 2307011 w 2663662"/>
                <a:gd name="connsiteY3" fmla="*/ 246398 h 2176645"/>
                <a:gd name="connsiteX4" fmla="*/ 2432613 w 2663662"/>
                <a:gd name="connsiteY4" fmla="*/ 246398 h 2176645"/>
                <a:gd name="connsiteX5" fmla="*/ 2466853 w 2663662"/>
                <a:gd name="connsiteY5" fmla="*/ 280638 h 2176645"/>
                <a:gd name="connsiteX6" fmla="*/ 2456824 w 2663662"/>
                <a:gd name="connsiteY6" fmla="*/ 304850 h 2176645"/>
                <a:gd name="connsiteX7" fmla="*/ 2449006 w 2663662"/>
                <a:gd name="connsiteY7" fmla="*/ 308088 h 2176645"/>
                <a:gd name="connsiteX8" fmla="*/ 2493768 w 2663662"/>
                <a:gd name="connsiteY8" fmla="*/ 345020 h 2176645"/>
                <a:gd name="connsiteX9" fmla="*/ 2577691 w 2663662"/>
                <a:gd name="connsiteY9" fmla="*/ 500679 h 2176645"/>
                <a:gd name="connsiteX10" fmla="*/ 2582185 w 2663662"/>
                <a:gd name="connsiteY10" fmla="*/ 545264 h 2176645"/>
                <a:gd name="connsiteX11" fmla="*/ 2629422 w 2663662"/>
                <a:gd name="connsiteY11" fmla="*/ 545264 h 2176645"/>
                <a:gd name="connsiteX12" fmla="*/ 2663662 w 2663662"/>
                <a:gd name="connsiteY12" fmla="*/ 579504 h 2176645"/>
                <a:gd name="connsiteX13" fmla="*/ 2653633 w 2663662"/>
                <a:gd name="connsiteY13" fmla="*/ 603716 h 2176645"/>
                <a:gd name="connsiteX14" fmla="*/ 2644901 w 2663662"/>
                <a:gd name="connsiteY14" fmla="*/ 607333 h 2176645"/>
                <a:gd name="connsiteX15" fmla="*/ 2644901 w 2663662"/>
                <a:gd name="connsiteY15" fmla="*/ 2114577 h 2176645"/>
                <a:gd name="connsiteX16" fmla="*/ 2653633 w 2663662"/>
                <a:gd name="connsiteY16" fmla="*/ 2118194 h 2176645"/>
                <a:gd name="connsiteX17" fmla="*/ 2663662 w 2663662"/>
                <a:gd name="connsiteY17" fmla="*/ 2142405 h 2176645"/>
                <a:gd name="connsiteX18" fmla="*/ 2629422 w 2663662"/>
                <a:gd name="connsiteY18" fmla="*/ 2176645 h 2176645"/>
                <a:gd name="connsiteX19" fmla="*/ 1922697 w 2663662"/>
                <a:gd name="connsiteY19" fmla="*/ 2176645 h 2176645"/>
                <a:gd name="connsiteX20" fmla="*/ 1888457 w 2663662"/>
                <a:gd name="connsiteY20" fmla="*/ 2142405 h 2176645"/>
                <a:gd name="connsiteX21" fmla="*/ 1898486 w 2663662"/>
                <a:gd name="connsiteY21" fmla="*/ 2118194 h 2176645"/>
                <a:gd name="connsiteX22" fmla="*/ 1907219 w 2663662"/>
                <a:gd name="connsiteY22" fmla="*/ 2114577 h 2176645"/>
                <a:gd name="connsiteX23" fmla="*/ 1907219 w 2663662"/>
                <a:gd name="connsiteY23" fmla="*/ 2042391 h 2176645"/>
                <a:gd name="connsiteX24" fmla="*/ 610938 w 2663662"/>
                <a:gd name="connsiteY24" fmla="*/ 2042391 h 2176645"/>
                <a:gd name="connsiteX25" fmla="*/ 603715 w 2663662"/>
                <a:gd name="connsiteY25" fmla="*/ 2059828 h 2176645"/>
                <a:gd name="connsiteX26" fmla="*/ 579504 w 2663662"/>
                <a:gd name="connsiteY26" fmla="*/ 2069856 h 2176645"/>
                <a:gd name="connsiteX27" fmla="*/ 545264 w 2663662"/>
                <a:gd name="connsiteY27" fmla="*/ 2035616 h 2176645"/>
                <a:gd name="connsiteX28" fmla="*/ 545264 w 2663662"/>
                <a:gd name="connsiteY28" fmla="*/ 1939626 h 2176645"/>
                <a:gd name="connsiteX29" fmla="*/ 500320 w 2663662"/>
                <a:gd name="connsiteY29" fmla="*/ 1926278 h 2176645"/>
                <a:gd name="connsiteX30" fmla="*/ 323673 w 2663662"/>
                <a:gd name="connsiteY30" fmla="*/ 1786123 h 2176645"/>
                <a:gd name="connsiteX31" fmla="*/ 310216 w 2663662"/>
                <a:gd name="connsiteY31" fmla="*/ 1758772 h 2176645"/>
                <a:gd name="connsiteX32" fmla="*/ 304850 w 2663662"/>
                <a:gd name="connsiteY32" fmla="*/ 1771727 h 2176645"/>
                <a:gd name="connsiteX33" fmla="*/ 280639 w 2663662"/>
                <a:gd name="connsiteY33" fmla="*/ 1781755 h 2176645"/>
                <a:gd name="connsiteX34" fmla="*/ 246399 w 2663662"/>
                <a:gd name="connsiteY34" fmla="*/ 1747515 h 2176645"/>
                <a:gd name="connsiteX35" fmla="*/ 246399 w 2663662"/>
                <a:gd name="connsiteY35" fmla="*/ 1547766 h 2176645"/>
                <a:gd name="connsiteX36" fmla="*/ 16604 w 2663662"/>
                <a:gd name="connsiteY36" fmla="*/ 1547766 h 2176645"/>
                <a:gd name="connsiteX37" fmla="*/ 0 w 2663662"/>
                <a:gd name="connsiteY37" fmla="*/ 1531163 h 2176645"/>
                <a:gd name="connsiteX38" fmla="*/ 0 w 2663662"/>
                <a:gd name="connsiteY38" fmla="*/ 1473755 h 2176645"/>
                <a:gd name="connsiteX39" fmla="*/ 16604 w 2663662"/>
                <a:gd name="connsiteY39" fmla="*/ 1457152 h 2176645"/>
                <a:gd name="connsiteX40" fmla="*/ 246399 w 2663662"/>
                <a:gd name="connsiteY40" fmla="*/ 1457152 h 2176645"/>
                <a:gd name="connsiteX41" fmla="*/ 246399 w 2663662"/>
                <a:gd name="connsiteY41" fmla="*/ 1257405 h 2176645"/>
                <a:gd name="connsiteX42" fmla="*/ 280639 w 2663662"/>
                <a:gd name="connsiteY42" fmla="*/ 1223165 h 2176645"/>
                <a:gd name="connsiteX43" fmla="*/ 304850 w 2663662"/>
                <a:gd name="connsiteY43" fmla="*/ 1233194 h 2176645"/>
                <a:gd name="connsiteX44" fmla="*/ 310216 w 2663662"/>
                <a:gd name="connsiteY44" fmla="*/ 1246148 h 2176645"/>
                <a:gd name="connsiteX45" fmla="*/ 323673 w 2663662"/>
                <a:gd name="connsiteY45" fmla="*/ 1218797 h 2176645"/>
                <a:gd name="connsiteX46" fmla="*/ 500320 w 2663662"/>
                <a:gd name="connsiteY46" fmla="*/ 1078642 h 2176645"/>
                <a:gd name="connsiteX47" fmla="*/ 545264 w 2663662"/>
                <a:gd name="connsiteY47" fmla="*/ 1065294 h 2176645"/>
                <a:gd name="connsiteX48" fmla="*/ 545264 w 2663662"/>
                <a:gd name="connsiteY48" fmla="*/ 969304 h 2176645"/>
                <a:gd name="connsiteX49" fmla="*/ 579504 w 2663662"/>
                <a:gd name="connsiteY49" fmla="*/ 935064 h 2176645"/>
                <a:gd name="connsiteX50" fmla="*/ 603715 w 2663662"/>
                <a:gd name="connsiteY50" fmla="*/ 945093 h 2176645"/>
                <a:gd name="connsiteX51" fmla="*/ 610937 w 2663662"/>
                <a:gd name="connsiteY51" fmla="*/ 962528 h 2176645"/>
                <a:gd name="connsiteX52" fmla="*/ 726119 w 2663662"/>
                <a:gd name="connsiteY52" fmla="*/ 962528 h 2176645"/>
                <a:gd name="connsiteX53" fmla="*/ 726119 w 2663662"/>
                <a:gd name="connsiteY53" fmla="*/ 669642 h 2176645"/>
                <a:gd name="connsiteX54" fmla="*/ 721130 w 2663662"/>
                <a:gd name="connsiteY54" fmla="*/ 667576 h 2176645"/>
                <a:gd name="connsiteX55" fmla="*/ 714074 w 2663662"/>
                <a:gd name="connsiteY55" fmla="*/ 650542 h 2176645"/>
                <a:gd name="connsiteX56" fmla="*/ 721130 w 2663662"/>
                <a:gd name="connsiteY56" fmla="*/ 633508 h 2176645"/>
                <a:gd name="connsiteX57" fmla="*/ 738164 w 2663662"/>
                <a:gd name="connsiteY57" fmla="*/ 626452 h 2176645"/>
                <a:gd name="connsiteX58" fmla="*/ 765250 w 2663662"/>
                <a:gd name="connsiteY58" fmla="*/ 626452 h 2176645"/>
                <a:gd name="connsiteX59" fmla="*/ 765250 w 2663662"/>
                <a:gd name="connsiteY59" fmla="*/ 619783 h 2176645"/>
                <a:gd name="connsiteX60" fmla="*/ 810386 w 2663662"/>
                <a:gd name="connsiteY60" fmla="*/ 494055 h 2176645"/>
                <a:gd name="connsiteX61" fmla="*/ 851098 w 2663662"/>
                <a:gd name="connsiteY61" fmla="*/ 458807 h 2176645"/>
                <a:gd name="connsiteX62" fmla="*/ 847478 w 2663662"/>
                <a:gd name="connsiteY62" fmla="*/ 457308 h 2176645"/>
                <a:gd name="connsiteX63" fmla="*/ 840422 w 2663662"/>
                <a:gd name="connsiteY63" fmla="*/ 440274 h 2176645"/>
                <a:gd name="connsiteX64" fmla="*/ 847478 w 2663662"/>
                <a:gd name="connsiteY64" fmla="*/ 423240 h 2176645"/>
                <a:gd name="connsiteX65" fmla="*/ 864512 w 2663662"/>
                <a:gd name="connsiteY65" fmla="*/ 416184 h 2176645"/>
                <a:gd name="connsiteX66" fmla="*/ 943038 w 2663662"/>
                <a:gd name="connsiteY66" fmla="*/ 416184 h 2176645"/>
                <a:gd name="connsiteX67" fmla="*/ 943038 w 2663662"/>
                <a:gd name="connsiteY67" fmla="*/ 250111 h 2176645"/>
                <a:gd name="connsiteX68" fmla="*/ 950319 w 2663662"/>
                <a:gd name="connsiteY68" fmla="*/ 242830 h 2176645"/>
                <a:gd name="connsiteX69" fmla="*/ 975496 w 2663662"/>
                <a:gd name="connsiteY69" fmla="*/ 242830 h 2176645"/>
                <a:gd name="connsiteX70" fmla="*/ 982777 w 2663662"/>
                <a:gd name="connsiteY70" fmla="*/ 250111 h 2176645"/>
                <a:gd name="connsiteX71" fmla="*/ 982777 w 2663662"/>
                <a:gd name="connsiteY71" fmla="*/ 416184 h 2176645"/>
                <a:gd name="connsiteX72" fmla="*/ 1061304 w 2663662"/>
                <a:gd name="connsiteY72" fmla="*/ 416184 h 2176645"/>
                <a:gd name="connsiteX73" fmla="*/ 1085394 w 2663662"/>
                <a:gd name="connsiteY73" fmla="*/ 440274 h 2176645"/>
                <a:gd name="connsiteX74" fmla="*/ 1085393 w 2663662"/>
                <a:gd name="connsiteY74" fmla="*/ 440274 h 2176645"/>
                <a:gd name="connsiteX75" fmla="*/ 1078337 w 2663662"/>
                <a:gd name="connsiteY75" fmla="*/ 457309 h 2176645"/>
                <a:gd name="connsiteX76" fmla="*/ 1074718 w 2663662"/>
                <a:gd name="connsiteY76" fmla="*/ 458808 h 2176645"/>
                <a:gd name="connsiteX77" fmla="*/ 1115430 w 2663662"/>
                <a:gd name="connsiteY77" fmla="*/ 494055 h 2176645"/>
                <a:gd name="connsiteX78" fmla="*/ 1160566 w 2663662"/>
                <a:gd name="connsiteY78" fmla="*/ 619783 h 2176645"/>
                <a:gd name="connsiteX79" fmla="*/ 1160566 w 2663662"/>
                <a:gd name="connsiteY79" fmla="*/ 626452 h 2176645"/>
                <a:gd name="connsiteX80" fmla="*/ 1187652 w 2663662"/>
                <a:gd name="connsiteY80" fmla="*/ 626452 h 2176645"/>
                <a:gd name="connsiteX81" fmla="*/ 1211742 w 2663662"/>
                <a:gd name="connsiteY81" fmla="*/ 650542 h 2176645"/>
                <a:gd name="connsiteX82" fmla="*/ 1211741 w 2663662"/>
                <a:gd name="connsiteY82" fmla="*/ 650542 h 2176645"/>
                <a:gd name="connsiteX83" fmla="*/ 1204685 w 2663662"/>
                <a:gd name="connsiteY83" fmla="*/ 667577 h 2176645"/>
                <a:gd name="connsiteX84" fmla="*/ 1199697 w 2663662"/>
                <a:gd name="connsiteY84" fmla="*/ 669643 h 2176645"/>
                <a:gd name="connsiteX85" fmla="*/ 1199697 w 2663662"/>
                <a:gd name="connsiteY85" fmla="*/ 962528 h 2176645"/>
                <a:gd name="connsiteX86" fmla="*/ 1259519 w 2663662"/>
                <a:gd name="connsiteY86" fmla="*/ 962528 h 2176645"/>
                <a:gd name="connsiteX87" fmla="*/ 1259519 w 2663662"/>
                <a:gd name="connsiteY87" fmla="*/ 669642 h 2176645"/>
                <a:gd name="connsiteX88" fmla="*/ 1254530 w 2663662"/>
                <a:gd name="connsiteY88" fmla="*/ 667576 h 2176645"/>
                <a:gd name="connsiteX89" fmla="*/ 1247474 w 2663662"/>
                <a:gd name="connsiteY89" fmla="*/ 650542 h 2176645"/>
                <a:gd name="connsiteX90" fmla="*/ 1254530 w 2663662"/>
                <a:gd name="connsiteY90" fmla="*/ 633508 h 2176645"/>
                <a:gd name="connsiteX91" fmla="*/ 1271564 w 2663662"/>
                <a:gd name="connsiteY91" fmla="*/ 626452 h 2176645"/>
                <a:gd name="connsiteX92" fmla="*/ 1298650 w 2663662"/>
                <a:gd name="connsiteY92" fmla="*/ 626452 h 2176645"/>
                <a:gd name="connsiteX93" fmla="*/ 1298650 w 2663662"/>
                <a:gd name="connsiteY93" fmla="*/ 619783 h 2176645"/>
                <a:gd name="connsiteX94" fmla="*/ 1343786 w 2663662"/>
                <a:gd name="connsiteY94" fmla="*/ 494055 h 2176645"/>
                <a:gd name="connsiteX95" fmla="*/ 1384498 w 2663662"/>
                <a:gd name="connsiteY95" fmla="*/ 458807 h 2176645"/>
                <a:gd name="connsiteX96" fmla="*/ 1380878 w 2663662"/>
                <a:gd name="connsiteY96" fmla="*/ 457308 h 2176645"/>
                <a:gd name="connsiteX97" fmla="*/ 1373822 w 2663662"/>
                <a:gd name="connsiteY97" fmla="*/ 440274 h 2176645"/>
                <a:gd name="connsiteX98" fmla="*/ 1380878 w 2663662"/>
                <a:gd name="connsiteY98" fmla="*/ 423240 h 2176645"/>
                <a:gd name="connsiteX99" fmla="*/ 1397912 w 2663662"/>
                <a:gd name="connsiteY99" fmla="*/ 416184 h 2176645"/>
                <a:gd name="connsiteX100" fmla="*/ 1476438 w 2663662"/>
                <a:gd name="connsiteY100" fmla="*/ 416184 h 2176645"/>
                <a:gd name="connsiteX101" fmla="*/ 1476438 w 2663662"/>
                <a:gd name="connsiteY101" fmla="*/ 250111 h 2176645"/>
                <a:gd name="connsiteX102" fmla="*/ 1483719 w 2663662"/>
                <a:gd name="connsiteY102" fmla="*/ 242830 h 2176645"/>
                <a:gd name="connsiteX103" fmla="*/ 1508896 w 2663662"/>
                <a:gd name="connsiteY103" fmla="*/ 242830 h 2176645"/>
                <a:gd name="connsiteX104" fmla="*/ 1516177 w 2663662"/>
                <a:gd name="connsiteY104" fmla="*/ 250111 h 2176645"/>
                <a:gd name="connsiteX105" fmla="*/ 1516177 w 2663662"/>
                <a:gd name="connsiteY105" fmla="*/ 416184 h 2176645"/>
                <a:gd name="connsiteX106" fmla="*/ 1594704 w 2663662"/>
                <a:gd name="connsiteY106" fmla="*/ 416184 h 2176645"/>
                <a:gd name="connsiteX107" fmla="*/ 1618794 w 2663662"/>
                <a:gd name="connsiteY107" fmla="*/ 440274 h 2176645"/>
                <a:gd name="connsiteX108" fmla="*/ 1618793 w 2663662"/>
                <a:gd name="connsiteY108" fmla="*/ 440274 h 2176645"/>
                <a:gd name="connsiteX109" fmla="*/ 1611737 w 2663662"/>
                <a:gd name="connsiteY109" fmla="*/ 457309 h 2176645"/>
                <a:gd name="connsiteX110" fmla="*/ 1608118 w 2663662"/>
                <a:gd name="connsiteY110" fmla="*/ 458808 h 2176645"/>
                <a:gd name="connsiteX111" fmla="*/ 1648830 w 2663662"/>
                <a:gd name="connsiteY111" fmla="*/ 494055 h 2176645"/>
                <a:gd name="connsiteX112" fmla="*/ 1693966 w 2663662"/>
                <a:gd name="connsiteY112" fmla="*/ 619783 h 2176645"/>
                <a:gd name="connsiteX113" fmla="*/ 1693966 w 2663662"/>
                <a:gd name="connsiteY113" fmla="*/ 626452 h 2176645"/>
                <a:gd name="connsiteX114" fmla="*/ 1721052 w 2663662"/>
                <a:gd name="connsiteY114" fmla="*/ 626452 h 2176645"/>
                <a:gd name="connsiteX115" fmla="*/ 1745142 w 2663662"/>
                <a:gd name="connsiteY115" fmla="*/ 650542 h 2176645"/>
                <a:gd name="connsiteX116" fmla="*/ 1745141 w 2663662"/>
                <a:gd name="connsiteY116" fmla="*/ 650542 h 2176645"/>
                <a:gd name="connsiteX117" fmla="*/ 1738085 w 2663662"/>
                <a:gd name="connsiteY117" fmla="*/ 667577 h 2176645"/>
                <a:gd name="connsiteX118" fmla="*/ 1733097 w 2663662"/>
                <a:gd name="connsiteY118" fmla="*/ 669643 h 2176645"/>
                <a:gd name="connsiteX119" fmla="*/ 1733097 w 2663662"/>
                <a:gd name="connsiteY119" fmla="*/ 962528 h 2176645"/>
                <a:gd name="connsiteX120" fmla="*/ 1907219 w 2663662"/>
                <a:gd name="connsiteY120" fmla="*/ 962528 h 2176645"/>
                <a:gd name="connsiteX121" fmla="*/ 1907219 w 2663662"/>
                <a:gd name="connsiteY121" fmla="*/ 607333 h 2176645"/>
                <a:gd name="connsiteX122" fmla="*/ 1898486 w 2663662"/>
                <a:gd name="connsiteY122" fmla="*/ 603716 h 2176645"/>
                <a:gd name="connsiteX123" fmla="*/ 1888457 w 2663662"/>
                <a:gd name="connsiteY123" fmla="*/ 579504 h 2176645"/>
                <a:gd name="connsiteX124" fmla="*/ 1922697 w 2663662"/>
                <a:gd name="connsiteY124" fmla="*/ 545264 h 2176645"/>
                <a:gd name="connsiteX125" fmla="*/ 1969933 w 2663662"/>
                <a:gd name="connsiteY125" fmla="*/ 545264 h 2176645"/>
                <a:gd name="connsiteX126" fmla="*/ 1974427 w 2663662"/>
                <a:gd name="connsiteY126" fmla="*/ 500679 h 2176645"/>
                <a:gd name="connsiteX127" fmla="*/ 2058350 w 2663662"/>
                <a:gd name="connsiteY127" fmla="*/ 345020 h 2176645"/>
                <a:gd name="connsiteX128" fmla="*/ 2103113 w 2663662"/>
                <a:gd name="connsiteY128" fmla="*/ 308088 h 2176645"/>
                <a:gd name="connsiteX129" fmla="*/ 2095295 w 2663662"/>
                <a:gd name="connsiteY129" fmla="*/ 304850 h 2176645"/>
                <a:gd name="connsiteX130" fmla="*/ 2085266 w 2663662"/>
                <a:gd name="connsiteY130" fmla="*/ 280638 h 2176645"/>
                <a:gd name="connsiteX131" fmla="*/ 2119506 w 2663662"/>
                <a:gd name="connsiteY131" fmla="*/ 246398 h 2176645"/>
                <a:gd name="connsiteX132" fmla="*/ 2245110 w 2663662"/>
                <a:gd name="connsiteY132" fmla="*/ 246398 h 2176645"/>
                <a:gd name="connsiteX133" fmla="*/ 2245110 w 2663662"/>
                <a:gd name="connsiteY133" fmla="*/ 11342 h 2176645"/>
                <a:gd name="connsiteX134" fmla="*/ 2256452 w 2663662"/>
                <a:gd name="connsiteY134" fmla="*/ 0 h 217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2663662" h="2176645">
                  <a:moveTo>
                    <a:pt x="2256452" y="0"/>
                  </a:moveTo>
                  <a:lnTo>
                    <a:pt x="2295669" y="0"/>
                  </a:lnTo>
                  <a:cubicBezTo>
                    <a:pt x="2301933" y="0"/>
                    <a:pt x="2307011" y="5078"/>
                    <a:pt x="2307011" y="11342"/>
                  </a:cubicBezTo>
                  <a:lnTo>
                    <a:pt x="2307011" y="246398"/>
                  </a:lnTo>
                  <a:lnTo>
                    <a:pt x="2432613" y="246398"/>
                  </a:lnTo>
                  <a:cubicBezTo>
                    <a:pt x="2451523" y="246398"/>
                    <a:pt x="2466853" y="261728"/>
                    <a:pt x="2466853" y="280638"/>
                  </a:cubicBezTo>
                  <a:cubicBezTo>
                    <a:pt x="2466853" y="290093"/>
                    <a:pt x="2463020" y="298653"/>
                    <a:pt x="2456824" y="304850"/>
                  </a:cubicBezTo>
                  <a:lnTo>
                    <a:pt x="2449006" y="308088"/>
                  </a:lnTo>
                  <a:lnTo>
                    <a:pt x="2493768" y="345020"/>
                  </a:lnTo>
                  <a:cubicBezTo>
                    <a:pt x="2535555" y="386808"/>
                    <a:pt x="2565387" y="440551"/>
                    <a:pt x="2577691" y="500679"/>
                  </a:cubicBezTo>
                  <a:lnTo>
                    <a:pt x="2582185" y="545264"/>
                  </a:lnTo>
                  <a:lnTo>
                    <a:pt x="2629422" y="545264"/>
                  </a:lnTo>
                  <a:cubicBezTo>
                    <a:pt x="2648332" y="545264"/>
                    <a:pt x="2663662" y="560594"/>
                    <a:pt x="2663662" y="579504"/>
                  </a:cubicBezTo>
                  <a:cubicBezTo>
                    <a:pt x="2663662" y="588959"/>
                    <a:pt x="2659830" y="597519"/>
                    <a:pt x="2653633" y="603716"/>
                  </a:cubicBezTo>
                  <a:lnTo>
                    <a:pt x="2644901" y="607333"/>
                  </a:lnTo>
                  <a:lnTo>
                    <a:pt x="2644901" y="2114577"/>
                  </a:lnTo>
                  <a:lnTo>
                    <a:pt x="2653633" y="2118194"/>
                  </a:lnTo>
                  <a:cubicBezTo>
                    <a:pt x="2659830" y="2124390"/>
                    <a:pt x="2663662" y="2132950"/>
                    <a:pt x="2663662" y="2142405"/>
                  </a:cubicBezTo>
                  <a:cubicBezTo>
                    <a:pt x="2663662" y="2161315"/>
                    <a:pt x="2648332" y="2176645"/>
                    <a:pt x="2629422" y="2176645"/>
                  </a:cubicBezTo>
                  <a:lnTo>
                    <a:pt x="1922697" y="2176645"/>
                  </a:lnTo>
                  <a:cubicBezTo>
                    <a:pt x="1903787" y="2176645"/>
                    <a:pt x="1888457" y="2161315"/>
                    <a:pt x="1888457" y="2142405"/>
                  </a:cubicBezTo>
                  <a:cubicBezTo>
                    <a:pt x="1888457" y="2132950"/>
                    <a:pt x="1892289" y="2124390"/>
                    <a:pt x="1898486" y="2118194"/>
                  </a:cubicBezTo>
                  <a:lnTo>
                    <a:pt x="1907219" y="2114577"/>
                  </a:lnTo>
                  <a:lnTo>
                    <a:pt x="1907219" y="2042391"/>
                  </a:lnTo>
                  <a:lnTo>
                    <a:pt x="610938" y="2042391"/>
                  </a:lnTo>
                  <a:lnTo>
                    <a:pt x="603715" y="2059828"/>
                  </a:lnTo>
                  <a:cubicBezTo>
                    <a:pt x="597519" y="2066024"/>
                    <a:pt x="588959" y="2069856"/>
                    <a:pt x="579504" y="2069856"/>
                  </a:cubicBezTo>
                  <a:cubicBezTo>
                    <a:pt x="560594" y="2069856"/>
                    <a:pt x="545264" y="2054526"/>
                    <a:pt x="545264" y="2035616"/>
                  </a:cubicBezTo>
                  <a:lnTo>
                    <a:pt x="545264" y="1939626"/>
                  </a:lnTo>
                  <a:lnTo>
                    <a:pt x="500320" y="1926278"/>
                  </a:lnTo>
                  <a:cubicBezTo>
                    <a:pt x="428443" y="1897935"/>
                    <a:pt x="367073" y="1848730"/>
                    <a:pt x="323673" y="1786123"/>
                  </a:cubicBezTo>
                  <a:lnTo>
                    <a:pt x="310216" y="1758772"/>
                  </a:lnTo>
                  <a:lnTo>
                    <a:pt x="304850" y="1771727"/>
                  </a:lnTo>
                  <a:cubicBezTo>
                    <a:pt x="298654" y="1777923"/>
                    <a:pt x="290094" y="1781755"/>
                    <a:pt x="280639" y="1781755"/>
                  </a:cubicBezTo>
                  <a:cubicBezTo>
                    <a:pt x="261729" y="1781755"/>
                    <a:pt x="246399" y="1766425"/>
                    <a:pt x="246399" y="1747515"/>
                  </a:cubicBezTo>
                  <a:lnTo>
                    <a:pt x="246399" y="1547766"/>
                  </a:lnTo>
                  <a:lnTo>
                    <a:pt x="16604" y="1547766"/>
                  </a:lnTo>
                  <a:cubicBezTo>
                    <a:pt x="7434" y="1547766"/>
                    <a:pt x="0" y="1540333"/>
                    <a:pt x="0" y="1531163"/>
                  </a:cubicBezTo>
                  <a:lnTo>
                    <a:pt x="0" y="1473755"/>
                  </a:lnTo>
                  <a:cubicBezTo>
                    <a:pt x="0" y="1464585"/>
                    <a:pt x="7434" y="1457152"/>
                    <a:pt x="16604" y="1457152"/>
                  </a:cubicBezTo>
                  <a:lnTo>
                    <a:pt x="246399" y="1457152"/>
                  </a:lnTo>
                  <a:lnTo>
                    <a:pt x="246399" y="1257405"/>
                  </a:lnTo>
                  <a:cubicBezTo>
                    <a:pt x="246399" y="1238495"/>
                    <a:pt x="261729" y="1223165"/>
                    <a:pt x="280639" y="1223165"/>
                  </a:cubicBezTo>
                  <a:cubicBezTo>
                    <a:pt x="290094" y="1223165"/>
                    <a:pt x="298654" y="1226998"/>
                    <a:pt x="304850" y="1233194"/>
                  </a:cubicBezTo>
                  <a:lnTo>
                    <a:pt x="310216" y="1246148"/>
                  </a:lnTo>
                  <a:lnTo>
                    <a:pt x="323673" y="1218797"/>
                  </a:lnTo>
                  <a:cubicBezTo>
                    <a:pt x="367073" y="1156191"/>
                    <a:pt x="428443" y="1106985"/>
                    <a:pt x="500320" y="1078642"/>
                  </a:cubicBezTo>
                  <a:lnTo>
                    <a:pt x="545264" y="1065294"/>
                  </a:lnTo>
                  <a:lnTo>
                    <a:pt x="545264" y="969304"/>
                  </a:lnTo>
                  <a:cubicBezTo>
                    <a:pt x="545264" y="950394"/>
                    <a:pt x="560594" y="935064"/>
                    <a:pt x="579504" y="935064"/>
                  </a:cubicBezTo>
                  <a:cubicBezTo>
                    <a:pt x="588959" y="935064"/>
                    <a:pt x="597519" y="938897"/>
                    <a:pt x="603715" y="945093"/>
                  </a:cubicBezTo>
                  <a:lnTo>
                    <a:pt x="610937" y="962528"/>
                  </a:lnTo>
                  <a:lnTo>
                    <a:pt x="726119" y="962528"/>
                  </a:lnTo>
                  <a:lnTo>
                    <a:pt x="726119" y="669642"/>
                  </a:lnTo>
                  <a:lnTo>
                    <a:pt x="721130" y="667576"/>
                  </a:lnTo>
                  <a:lnTo>
                    <a:pt x="714074" y="650542"/>
                  </a:lnTo>
                  <a:lnTo>
                    <a:pt x="721130" y="633508"/>
                  </a:lnTo>
                  <a:cubicBezTo>
                    <a:pt x="725489" y="629149"/>
                    <a:pt x="731512" y="626452"/>
                    <a:pt x="738164" y="626452"/>
                  </a:cubicBezTo>
                  <a:lnTo>
                    <a:pt x="765250" y="626452"/>
                  </a:lnTo>
                  <a:lnTo>
                    <a:pt x="765250" y="619783"/>
                  </a:lnTo>
                  <a:cubicBezTo>
                    <a:pt x="765250" y="572025"/>
                    <a:pt x="782189" y="528222"/>
                    <a:pt x="810386" y="494055"/>
                  </a:cubicBezTo>
                  <a:lnTo>
                    <a:pt x="851098" y="458807"/>
                  </a:lnTo>
                  <a:lnTo>
                    <a:pt x="847478" y="457308"/>
                  </a:lnTo>
                  <a:lnTo>
                    <a:pt x="840422" y="440274"/>
                  </a:lnTo>
                  <a:lnTo>
                    <a:pt x="847478" y="423240"/>
                  </a:lnTo>
                  <a:cubicBezTo>
                    <a:pt x="851837" y="418881"/>
                    <a:pt x="857860" y="416184"/>
                    <a:pt x="864512" y="416184"/>
                  </a:cubicBezTo>
                  <a:lnTo>
                    <a:pt x="943038" y="416184"/>
                  </a:lnTo>
                  <a:lnTo>
                    <a:pt x="943038" y="250111"/>
                  </a:lnTo>
                  <a:cubicBezTo>
                    <a:pt x="943038" y="246090"/>
                    <a:pt x="946298" y="242830"/>
                    <a:pt x="950319" y="242830"/>
                  </a:cubicBezTo>
                  <a:lnTo>
                    <a:pt x="975496" y="242830"/>
                  </a:lnTo>
                  <a:cubicBezTo>
                    <a:pt x="979517" y="242830"/>
                    <a:pt x="982777" y="246090"/>
                    <a:pt x="982777" y="250111"/>
                  </a:cubicBezTo>
                  <a:lnTo>
                    <a:pt x="982777" y="416184"/>
                  </a:lnTo>
                  <a:lnTo>
                    <a:pt x="1061304" y="416184"/>
                  </a:lnTo>
                  <a:cubicBezTo>
                    <a:pt x="1074609" y="416184"/>
                    <a:pt x="1085394" y="426969"/>
                    <a:pt x="1085394" y="440274"/>
                  </a:cubicBezTo>
                  <a:lnTo>
                    <a:pt x="1085393" y="440274"/>
                  </a:lnTo>
                  <a:cubicBezTo>
                    <a:pt x="1085393" y="446927"/>
                    <a:pt x="1082697" y="452949"/>
                    <a:pt x="1078337" y="457309"/>
                  </a:cubicBezTo>
                  <a:lnTo>
                    <a:pt x="1074718" y="458808"/>
                  </a:lnTo>
                  <a:lnTo>
                    <a:pt x="1115430" y="494055"/>
                  </a:lnTo>
                  <a:cubicBezTo>
                    <a:pt x="1143628" y="528222"/>
                    <a:pt x="1160566" y="572025"/>
                    <a:pt x="1160566" y="619783"/>
                  </a:cubicBezTo>
                  <a:lnTo>
                    <a:pt x="1160566" y="626452"/>
                  </a:lnTo>
                  <a:lnTo>
                    <a:pt x="1187652" y="626452"/>
                  </a:lnTo>
                  <a:cubicBezTo>
                    <a:pt x="1200957" y="626452"/>
                    <a:pt x="1211742" y="637237"/>
                    <a:pt x="1211742" y="650542"/>
                  </a:cubicBezTo>
                  <a:lnTo>
                    <a:pt x="1211741" y="650542"/>
                  </a:lnTo>
                  <a:cubicBezTo>
                    <a:pt x="1211741" y="657195"/>
                    <a:pt x="1209045" y="663217"/>
                    <a:pt x="1204685" y="667577"/>
                  </a:cubicBezTo>
                  <a:lnTo>
                    <a:pt x="1199697" y="669643"/>
                  </a:lnTo>
                  <a:lnTo>
                    <a:pt x="1199697" y="962528"/>
                  </a:lnTo>
                  <a:lnTo>
                    <a:pt x="1259519" y="962528"/>
                  </a:lnTo>
                  <a:lnTo>
                    <a:pt x="1259519" y="669642"/>
                  </a:lnTo>
                  <a:lnTo>
                    <a:pt x="1254530" y="667576"/>
                  </a:lnTo>
                  <a:lnTo>
                    <a:pt x="1247474" y="650542"/>
                  </a:lnTo>
                  <a:lnTo>
                    <a:pt x="1254530" y="633508"/>
                  </a:lnTo>
                  <a:cubicBezTo>
                    <a:pt x="1258889" y="629149"/>
                    <a:pt x="1264912" y="626452"/>
                    <a:pt x="1271564" y="626452"/>
                  </a:cubicBezTo>
                  <a:lnTo>
                    <a:pt x="1298650" y="626452"/>
                  </a:lnTo>
                  <a:lnTo>
                    <a:pt x="1298650" y="619783"/>
                  </a:lnTo>
                  <a:cubicBezTo>
                    <a:pt x="1298650" y="572025"/>
                    <a:pt x="1315589" y="528222"/>
                    <a:pt x="1343786" y="494055"/>
                  </a:cubicBezTo>
                  <a:lnTo>
                    <a:pt x="1384498" y="458807"/>
                  </a:lnTo>
                  <a:lnTo>
                    <a:pt x="1380878" y="457308"/>
                  </a:lnTo>
                  <a:lnTo>
                    <a:pt x="1373822" y="440274"/>
                  </a:lnTo>
                  <a:lnTo>
                    <a:pt x="1380878" y="423240"/>
                  </a:lnTo>
                  <a:cubicBezTo>
                    <a:pt x="1385237" y="418881"/>
                    <a:pt x="1391260" y="416184"/>
                    <a:pt x="1397912" y="416184"/>
                  </a:cubicBezTo>
                  <a:lnTo>
                    <a:pt x="1476438" y="416184"/>
                  </a:lnTo>
                  <a:lnTo>
                    <a:pt x="1476438" y="250111"/>
                  </a:lnTo>
                  <a:cubicBezTo>
                    <a:pt x="1476438" y="246090"/>
                    <a:pt x="1479698" y="242830"/>
                    <a:pt x="1483719" y="242830"/>
                  </a:cubicBezTo>
                  <a:lnTo>
                    <a:pt x="1508896" y="242830"/>
                  </a:lnTo>
                  <a:cubicBezTo>
                    <a:pt x="1512917" y="242830"/>
                    <a:pt x="1516177" y="246090"/>
                    <a:pt x="1516177" y="250111"/>
                  </a:cubicBezTo>
                  <a:lnTo>
                    <a:pt x="1516177" y="416184"/>
                  </a:lnTo>
                  <a:lnTo>
                    <a:pt x="1594704" y="416184"/>
                  </a:lnTo>
                  <a:cubicBezTo>
                    <a:pt x="1608009" y="416184"/>
                    <a:pt x="1618794" y="426969"/>
                    <a:pt x="1618794" y="440274"/>
                  </a:cubicBezTo>
                  <a:lnTo>
                    <a:pt x="1618793" y="440274"/>
                  </a:lnTo>
                  <a:cubicBezTo>
                    <a:pt x="1618793" y="446927"/>
                    <a:pt x="1616097" y="452949"/>
                    <a:pt x="1611737" y="457309"/>
                  </a:cubicBezTo>
                  <a:lnTo>
                    <a:pt x="1608118" y="458808"/>
                  </a:lnTo>
                  <a:lnTo>
                    <a:pt x="1648830" y="494055"/>
                  </a:lnTo>
                  <a:cubicBezTo>
                    <a:pt x="1677028" y="528222"/>
                    <a:pt x="1693966" y="572025"/>
                    <a:pt x="1693966" y="619783"/>
                  </a:cubicBezTo>
                  <a:lnTo>
                    <a:pt x="1693966" y="626452"/>
                  </a:lnTo>
                  <a:lnTo>
                    <a:pt x="1721052" y="626452"/>
                  </a:lnTo>
                  <a:cubicBezTo>
                    <a:pt x="1734357" y="626452"/>
                    <a:pt x="1745142" y="637237"/>
                    <a:pt x="1745142" y="650542"/>
                  </a:cubicBezTo>
                  <a:lnTo>
                    <a:pt x="1745141" y="650542"/>
                  </a:lnTo>
                  <a:cubicBezTo>
                    <a:pt x="1745141" y="657195"/>
                    <a:pt x="1742445" y="663217"/>
                    <a:pt x="1738085" y="667577"/>
                  </a:cubicBezTo>
                  <a:lnTo>
                    <a:pt x="1733097" y="669643"/>
                  </a:lnTo>
                  <a:lnTo>
                    <a:pt x="1733097" y="962528"/>
                  </a:lnTo>
                  <a:lnTo>
                    <a:pt x="1907219" y="962528"/>
                  </a:lnTo>
                  <a:lnTo>
                    <a:pt x="1907219" y="607333"/>
                  </a:lnTo>
                  <a:lnTo>
                    <a:pt x="1898486" y="603716"/>
                  </a:lnTo>
                  <a:cubicBezTo>
                    <a:pt x="1892289" y="597519"/>
                    <a:pt x="1888457" y="588959"/>
                    <a:pt x="1888457" y="579504"/>
                  </a:cubicBezTo>
                  <a:cubicBezTo>
                    <a:pt x="1888457" y="560594"/>
                    <a:pt x="1903787" y="545264"/>
                    <a:pt x="1922697" y="545264"/>
                  </a:cubicBezTo>
                  <a:lnTo>
                    <a:pt x="1969933" y="545264"/>
                  </a:lnTo>
                  <a:lnTo>
                    <a:pt x="1974427" y="500679"/>
                  </a:lnTo>
                  <a:cubicBezTo>
                    <a:pt x="1986731" y="440551"/>
                    <a:pt x="2016563" y="386808"/>
                    <a:pt x="2058350" y="345020"/>
                  </a:cubicBezTo>
                  <a:lnTo>
                    <a:pt x="2103113" y="308088"/>
                  </a:lnTo>
                  <a:lnTo>
                    <a:pt x="2095295" y="304850"/>
                  </a:lnTo>
                  <a:cubicBezTo>
                    <a:pt x="2089099" y="298653"/>
                    <a:pt x="2085266" y="290093"/>
                    <a:pt x="2085266" y="280638"/>
                  </a:cubicBezTo>
                  <a:cubicBezTo>
                    <a:pt x="2085266" y="261728"/>
                    <a:pt x="2100596" y="246398"/>
                    <a:pt x="2119506" y="246398"/>
                  </a:cubicBezTo>
                  <a:lnTo>
                    <a:pt x="2245110" y="246398"/>
                  </a:lnTo>
                  <a:lnTo>
                    <a:pt x="2245110" y="11342"/>
                  </a:lnTo>
                  <a:cubicBezTo>
                    <a:pt x="2245110" y="5078"/>
                    <a:pt x="2250188" y="0"/>
                    <a:pt x="2256452" y="0"/>
                  </a:cubicBezTo>
                  <a:close/>
                </a:path>
              </a:pathLst>
            </a:custGeom>
            <a:solidFill>
              <a:srgbClr val="000000"/>
            </a:solidFill>
            <a:ln w="762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B4603DD2-ED05-ADD3-D083-17F1DE9148A0}"/>
                </a:ext>
              </a:extLst>
            </p:cNvPr>
            <p:cNvGrpSpPr/>
            <p:nvPr/>
          </p:nvGrpSpPr>
          <p:grpSpPr>
            <a:xfrm>
              <a:off x="7132590" y="4337237"/>
              <a:ext cx="2663662" cy="2176645"/>
              <a:chOff x="7132590" y="4337237"/>
              <a:chExt cx="2663662" cy="2176645"/>
            </a:xfrm>
          </p:grpSpPr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7AE1875E-E7EC-6520-A779-58788451AADD}"/>
                  </a:ext>
                </a:extLst>
              </p:cNvPr>
              <p:cNvGrpSpPr/>
              <p:nvPr/>
            </p:nvGrpSpPr>
            <p:grpSpPr>
              <a:xfrm>
                <a:off x="8380064" y="4580067"/>
                <a:ext cx="497667" cy="1531387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18" name="四角形: 上の 2 つの角を丸める 617">
                  <a:extLst>
                    <a:ext uri="{FF2B5EF4-FFF2-40B4-BE49-F238E27FC236}">
                      <a16:creationId xmlns:a16="http://schemas.microsoft.com/office/drawing/2014/main" id="{704672D8-095F-7913-7825-606A661193F7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19" name="グループ化 618">
                  <a:extLst>
                    <a:ext uri="{FF2B5EF4-FFF2-40B4-BE49-F238E27FC236}">
                      <a16:creationId xmlns:a16="http://schemas.microsoft.com/office/drawing/2014/main" id="{BF4608C4-EEDD-01B2-5DED-D207CBD82E5A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20" name="四角形: 上の 2 つの角を丸める 619">
                    <a:extLst>
                      <a:ext uri="{FF2B5EF4-FFF2-40B4-BE49-F238E27FC236}">
                        <a16:creationId xmlns:a16="http://schemas.microsoft.com/office/drawing/2014/main" id="{DCD1E5B8-6F71-2D61-1E62-1C38840BAD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1" name="四角形: 上の 2 つの角を丸める 620">
                    <a:extLst>
                      <a:ext uri="{FF2B5EF4-FFF2-40B4-BE49-F238E27FC236}">
                        <a16:creationId xmlns:a16="http://schemas.microsoft.com/office/drawing/2014/main" id="{BA75BC6A-87D1-F18C-D146-B213004A3D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2" name="四角形: 角を丸くする 621">
                    <a:extLst>
                      <a:ext uri="{FF2B5EF4-FFF2-40B4-BE49-F238E27FC236}">
                        <a16:creationId xmlns:a16="http://schemas.microsoft.com/office/drawing/2014/main" id="{E26D9C90-5D2B-332D-07BE-29CC86714B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3" name="四角形: 角を丸くする 622">
                    <a:extLst>
                      <a:ext uri="{FF2B5EF4-FFF2-40B4-BE49-F238E27FC236}">
                        <a16:creationId xmlns:a16="http://schemas.microsoft.com/office/drawing/2014/main" id="{BC466B33-7B06-D695-9D36-EA40318FF8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4" name="四角形: 角を丸くする 623">
                    <a:extLst>
                      <a:ext uri="{FF2B5EF4-FFF2-40B4-BE49-F238E27FC236}">
                        <a16:creationId xmlns:a16="http://schemas.microsoft.com/office/drawing/2014/main" id="{C6D1D1AE-6679-E21C-3490-4F888631EA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64DD84A5-1330-7655-C844-14211DB785FA}"/>
                  </a:ext>
                </a:extLst>
              </p:cNvPr>
              <p:cNvGrpSpPr/>
              <p:nvPr/>
            </p:nvGrpSpPr>
            <p:grpSpPr>
              <a:xfrm>
                <a:off x="7846664" y="4580067"/>
                <a:ext cx="497667" cy="1531387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11" name="四角形: 上の 2 つの角を丸める 610">
                  <a:extLst>
                    <a:ext uri="{FF2B5EF4-FFF2-40B4-BE49-F238E27FC236}">
                      <a16:creationId xmlns:a16="http://schemas.microsoft.com/office/drawing/2014/main" id="{C9CAABC8-DD28-EA92-1674-1648F72B67BE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12" name="グループ化 611">
                  <a:extLst>
                    <a:ext uri="{FF2B5EF4-FFF2-40B4-BE49-F238E27FC236}">
                      <a16:creationId xmlns:a16="http://schemas.microsoft.com/office/drawing/2014/main" id="{29048F9E-D9BA-D4DD-43D3-4D4868BC7BCC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13" name="四角形: 上の 2 つの角を丸める 612">
                    <a:extLst>
                      <a:ext uri="{FF2B5EF4-FFF2-40B4-BE49-F238E27FC236}">
                        <a16:creationId xmlns:a16="http://schemas.microsoft.com/office/drawing/2014/main" id="{1F87A457-4101-623E-A1FB-2A451CE0D3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4" name="四角形: 上の 2 つの角を丸める 613">
                    <a:extLst>
                      <a:ext uri="{FF2B5EF4-FFF2-40B4-BE49-F238E27FC236}">
                        <a16:creationId xmlns:a16="http://schemas.microsoft.com/office/drawing/2014/main" id="{25533355-BA21-AA83-0549-A8EC5A40C9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5" name="四角形: 角を丸くする 614">
                    <a:extLst>
                      <a:ext uri="{FF2B5EF4-FFF2-40B4-BE49-F238E27FC236}">
                        <a16:creationId xmlns:a16="http://schemas.microsoft.com/office/drawing/2014/main" id="{63A6B064-C7FA-9503-7867-452B51C016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6" name="四角形: 角を丸くする 615">
                    <a:extLst>
                      <a:ext uri="{FF2B5EF4-FFF2-40B4-BE49-F238E27FC236}">
                        <a16:creationId xmlns:a16="http://schemas.microsoft.com/office/drawing/2014/main" id="{DAF7D861-D9F6-1E4B-A107-C76C14205B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7" name="四角形: 角を丸くする 616">
                    <a:extLst>
                      <a:ext uri="{FF2B5EF4-FFF2-40B4-BE49-F238E27FC236}">
                        <a16:creationId xmlns:a16="http://schemas.microsoft.com/office/drawing/2014/main" id="{E7D10044-A38D-E2EE-DCF0-B761EFC64B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7BF0A1EC-6E85-A675-26FD-8C7D95F9871D}"/>
                  </a:ext>
                </a:extLst>
              </p:cNvPr>
              <p:cNvGrpSpPr/>
              <p:nvPr/>
            </p:nvGrpSpPr>
            <p:grpSpPr>
              <a:xfrm rot="16200000">
                <a:off x="7653517" y="4751374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02" name="四角形: 上の 2 つの角を丸める 601">
                  <a:extLst>
                    <a:ext uri="{FF2B5EF4-FFF2-40B4-BE49-F238E27FC236}">
                      <a16:creationId xmlns:a16="http://schemas.microsoft.com/office/drawing/2014/main" id="{7EB22F4B-A5B9-EEE5-19F0-0760BB0DA8C9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34BBF592-8112-AB23-696D-A35D6128BE97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04" name="四角形: 上の 2 つの角を丸める 603">
                    <a:extLst>
                      <a:ext uri="{FF2B5EF4-FFF2-40B4-BE49-F238E27FC236}">
                        <a16:creationId xmlns:a16="http://schemas.microsoft.com/office/drawing/2014/main" id="{F7770353-A147-5A5F-8A18-742AAC81A1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5" name="四角形: 上の 2 つの角を丸める 604">
                    <a:extLst>
                      <a:ext uri="{FF2B5EF4-FFF2-40B4-BE49-F238E27FC236}">
                        <a16:creationId xmlns:a16="http://schemas.microsoft.com/office/drawing/2014/main" id="{0F8255B0-FF28-7E38-A557-4ABDCF78B8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6" name="四角形: 角を丸くする 605">
                    <a:extLst>
                      <a:ext uri="{FF2B5EF4-FFF2-40B4-BE49-F238E27FC236}">
                        <a16:creationId xmlns:a16="http://schemas.microsoft.com/office/drawing/2014/main" id="{074B59B2-1C95-DD45-F154-7851D956D3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7" name="四角形: 角を丸くする 606">
                    <a:extLst>
                      <a:ext uri="{FF2B5EF4-FFF2-40B4-BE49-F238E27FC236}">
                        <a16:creationId xmlns:a16="http://schemas.microsoft.com/office/drawing/2014/main" id="{1CE56F10-6F53-15F5-F593-71EF4BBD62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8" name="四角形: 角を丸くする 607">
                    <a:extLst>
                      <a:ext uri="{FF2B5EF4-FFF2-40B4-BE49-F238E27FC236}">
                        <a16:creationId xmlns:a16="http://schemas.microsoft.com/office/drawing/2014/main" id="{F22C7BF3-373A-F316-E6E3-8A586738A0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9" name="楕円 608">
                    <a:extLst>
                      <a:ext uri="{FF2B5EF4-FFF2-40B4-BE49-F238E27FC236}">
                        <a16:creationId xmlns:a16="http://schemas.microsoft.com/office/drawing/2014/main" id="{FFB9D01D-C753-992D-1A08-BC4D0A49E5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0" name="テキスト ボックス 609">
                    <a:extLst>
                      <a:ext uri="{FF2B5EF4-FFF2-40B4-BE49-F238E27FC236}">
                        <a16:creationId xmlns:a16="http://schemas.microsoft.com/office/drawing/2014/main" id="{B7E3849A-FFA2-097D-F212-2C6CAAE15602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5F8B7340-6E46-6612-1FD6-991D42904B03}"/>
                  </a:ext>
                </a:extLst>
              </p:cNvPr>
              <p:cNvGrpSpPr/>
              <p:nvPr/>
            </p:nvGrpSpPr>
            <p:grpSpPr>
              <a:xfrm>
                <a:off x="9021047" y="4337237"/>
                <a:ext cx="775205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593" name="四角形: 上の 2 つの角を丸める 592">
                  <a:extLst>
                    <a:ext uri="{FF2B5EF4-FFF2-40B4-BE49-F238E27FC236}">
                      <a16:creationId xmlns:a16="http://schemas.microsoft.com/office/drawing/2014/main" id="{06271186-5FB9-1352-BEA1-F1689EBC3064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07E4C360-CF67-56E4-A947-7C11107E2326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595" name="四角形: 上の 2 つの角を丸める 594">
                    <a:extLst>
                      <a:ext uri="{FF2B5EF4-FFF2-40B4-BE49-F238E27FC236}">
                        <a16:creationId xmlns:a16="http://schemas.microsoft.com/office/drawing/2014/main" id="{A095E72B-6688-A0E1-B9A7-B18C89306A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6" name="四角形: 上の 2 つの角を丸める 595">
                    <a:extLst>
                      <a:ext uri="{FF2B5EF4-FFF2-40B4-BE49-F238E27FC236}">
                        <a16:creationId xmlns:a16="http://schemas.microsoft.com/office/drawing/2014/main" id="{C94B37C8-E868-B0A4-34F2-8553FD7E82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70C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7" name="四角形: 角を丸くする 596">
                    <a:extLst>
                      <a:ext uri="{FF2B5EF4-FFF2-40B4-BE49-F238E27FC236}">
                        <a16:creationId xmlns:a16="http://schemas.microsoft.com/office/drawing/2014/main" id="{16A3196B-CCC2-5D73-E831-67B28A9F44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8" name="四角形: 角を丸くする 597">
                    <a:extLst>
                      <a:ext uri="{FF2B5EF4-FFF2-40B4-BE49-F238E27FC236}">
                        <a16:creationId xmlns:a16="http://schemas.microsoft.com/office/drawing/2014/main" id="{CDAD3D17-8E8E-7640-7E35-7F8FBC8BF7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9" name="四角形: 角を丸くする 598">
                    <a:extLst>
                      <a:ext uri="{FF2B5EF4-FFF2-40B4-BE49-F238E27FC236}">
                        <a16:creationId xmlns:a16="http://schemas.microsoft.com/office/drawing/2014/main" id="{91EB4527-7680-296D-0782-D4DAC82260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0" name="楕円 599">
                    <a:extLst>
                      <a:ext uri="{FF2B5EF4-FFF2-40B4-BE49-F238E27FC236}">
                        <a16:creationId xmlns:a16="http://schemas.microsoft.com/office/drawing/2014/main" id="{8EA42463-1D4C-2297-5868-1CC030F047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9" y="2952324"/>
                    <a:ext cx="850832" cy="601153"/>
                  </a:xfrm>
                  <a:prstGeom prst="ellipse">
                    <a:avLst/>
                  </a:prstGeom>
                  <a:solidFill>
                    <a:srgbClr val="00206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1" name="テキスト ボックス 600">
                    <a:extLst>
                      <a:ext uri="{FF2B5EF4-FFF2-40B4-BE49-F238E27FC236}">
                        <a16:creationId xmlns:a16="http://schemas.microsoft.com/office/drawing/2014/main" id="{638C0872-0451-6682-8E4D-D1EFC5794BB3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A21E33B2-F2AA-C812-AFBE-EA55C17C4164}"/>
              </a:ext>
            </a:extLst>
          </p:cNvPr>
          <p:cNvGrpSpPr/>
          <p:nvPr/>
        </p:nvGrpSpPr>
        <p:grpSpPr>
          <a:xfrm>
            <a:off x="879891" y="3864190"/>
            <a:ext cx="2277932" cy="2514790"/>
            <a:chOff x="7019925" y="3343198"/>
            <a:chExt cx="2952750" cy="3259773"/>
          </a:xfrm>
        </p:grpSpPr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CDB742A8-F1F3-2286-C223-63F87D16317D}"/>
                </a:ext>
              </a:extLst>
            </p:cNvPr>
            <p:cNvSpPr/>
            <p:nvPr/>
          </p:nvSpPr>
          <p:spPr bwMode="auto">
            <a:xfrm>
              <a:off x="7019925" y="4000501"/>
              <a:ext cx="2952750" cy="2602470"/>
            </a:xfrm>
            <a:prstGeom prst="round2SameRect">
              <a:avLst>
                <a:gd name="adj1" fmla="val 39205"/>
                <a:gd name="adj2" fmla="val 8699"/>
              </a:avLst>
            </a:prstGeom>
            <a:solidFill>
              <a:srgbClr val="FFFFFF"/>
            </a:solidFill>
            <a:ln w="635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7" name="四角形: 上の 2 つの角を丸める 626">
              <a:extLst>
                <a:ext uri="{FF2B5EF4-FFF2-40B4-BE49-F238E27FC236}">
                  <a16:creationId xmlns:a16="http://schemas.microsoft.com/office/drawing/2014/main" id="{E6355391-0121-8E9E-ECA9-E5F64081E3A1}"/>
                </a:ext>
              </a:extLst>
            </p:cNvPr>
            <p:cNvSpPr/>
            <p:nvPr/>
          </p:nvSpPr>
          <p:spPr bwMode="auto">
            <a:xfrm>
              <a:off x="8156331" y="3941263"/>
              <a:ext cx="679938" cy="141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 w="635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8" name="四角形: 上の 2 つの角を丸める 627">
              <a:extLst>
                <a:ext uri="{FF2B5EF4-FFF2-40B4-BE49-F238E27FC236}">
                  <a16:creationId xmlns:a16="http://schemas.microsoft.com/office/drawing/2014/main" id="{6D038B82-4556-7484-BFE9-695C9BDE360D}"/>
                </a:ext>
              </a:extLst>
            </p:cNvPr>
            <p:cNvSpPr/>
            <p:nvPr/>
          </p:nvSpPr>
          <p:spPr bwMode="auto">
            <a:xfrm>
              <a:off x="8225048" y="3779789"/>
              <a:ext cx="542504" cy="141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 w="635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A908DE21-468E-609E-E958-F9E472DC6EA0}"/>
                </a:ext>
              </a:extLst>
            </p:cNvPr>
            <p:cNvSpPr/>
            <p:nvPr/>
          </p:nvSpPr>
          <p:spPr bwMode="auto">
            <a:xfrm rot="10800000">
              <a:off x="7943764" y="3343198"/>
              <a:ext cx="1068600" cy="445284"/>
            </a:xfrm>
            <a:custGeom>
              <a:avLst/>
              <a:gdLst>
                <a:gd name="connsiteX0" fmla="*/ 1063949 w 1068600"/>
                <a:gd name="connsiteY0" fmla="*/ 444677 h 445284"/>
                <a:gd name="connsiteX1" fmla="*/ 667161 w 1068600"/>
                <a:gd name="connsiteY1" fmla="*/ 387407 h 445284"/>
                <a:gd name="connsiteX2" fmla="*/ 667161 w 1068600"/>
                <a:gd name="connsiteY2" fmla="*/ 390835 h 445284"/>
                <a:gd name="connsiteX3" fmla="*/ 640032 w 1068600"/>
                <a:gd name="connsiteY3" fmla="*/ 418245 h 445284"/>
                <a:gd name="connsiteX4" fmla="*/ 182200 w 1068600"/>
                <a:gd name="connsiteY4" fmla="*/ 387407 h 445284"/>
                <a:gd name="connsiteX5" fmla="*/ 60111 w 1068600"/>
                <a:gd name="connsiteY5" fmla="*/ 443796 h 445284"/>
                <a:gd name="connsiteX6" fmla="*/ 0 w 1068600"/>
                <a:gd name="connsiteY6" fmla="*/ 422973 h 445284"/>
                <a:gd name="connsiteX7" fmla="*/ 326683 w 1068600"/>
                <a:gd name="connsiteY7" fmla="*/ 0 h 445284"/>
                <a:gd name="connsiteX8" fmla="*/ 726087 w 1068600"/>
                <a:gd name="connsiteY8" fmla="*/ 0 h 445284"/>
                <a:gd name="connsiteX9" fmla="*/ 1068600 w 1068600"/>
                <a:gd name="connsiteY9" fmla="*/ 443469 h 44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600" h="445284">
                  <a:moveTo>
                    <a:pt x="1063949" y="444677"/>
                  </a:moveTo>
                  <a:cubicBezTo>
                    <a:pt x="931686" y="458676"/>
                    <a:pt x="799424" y="224506"/>
                    <a:pt x="667161" y="387407"/>
                  </a:cubicBezTo>
                  <a:lnTo>
                    <a:pt x="667161" y="390835"/>
                  </a:lnTo>
                  <a:lnTo>
                    <a:pt x="640032" y="418245"/>
                  </a:lnTo>
                  <a:cubicBezTo>
                    <a:pt x="487421" y="540127"/>
                    <a:pt x="334811" y="199444"/>
                    <a:pt x="182200" y="387407"/>
                  </a:cubicBezTo>
                  <a:cubicBezTo>
                    <a:pt x="141504" y="437530"/>
                    <a:pt x="100807" y="450061"/>
                    <a:pt x="60111" y="443796"/>
                  </a:cubicBezTo>
                  <a:lnTo>
                    <a:pt x="0" y="422973"/>
                  </a:lnTo>
                  <a:lnTo>
                    <a:pt x="326683" y="0"/>
                  </a:lnTo>
                  <a:lnTo>
                    <a:pt x="726087" y="0"/>
                  </a:lnTo>
                  <a:lnTo>
                    <a:pt x="1068600" y="443469"/>
                  </a:lnTo>
                  <a:close/>
                </a:path>
              </a:pathLst>
            </a:custGeom>
            <a:solidFill>
              <a:srgbClr val="FFFFFF"/>
            </a:solidFill>
            <a:ln w="635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5FF25690-5502-A0F8-0C0A-4EDB05BDF506}"/>
                </a:ext>
              </a:extLst>
            </p:cNvPr>
            <p:cNvSpPr/>
            <p:nvPr/>
          </p:nvSpPr>
          <p:spPr bwMode="auto">
            <a:xfrm>
              <a:off x="7132830" y="4337237"/>
              <a:ext cx="2663662" cy="2176645"/>
            </a:xfrm>
            <a:custGeom>
              <a:avLst/>
              <a:gdLst>
                <a:gd name="connsiteX0" fmla="*/ 2256452 w 2663662"/>
                <a:gd name="connsiteY0" fmla="*/ 0 h 2176645"/>
                <a:gd name="connsiteX1" fmla="*/ 2295669 w 2663662"/>
                <a:gd name="connsiteY1" fmla="*/ 0 h 2176645"/>
                <a:gd name="connsiteX2" fmla="*/ 2307011 w 2663662"/>
                <a:gd name="connsiteY2" fmla="*/ 11342 h 2176645"/>
                <a:gd name="connsiteX3" fmla="*/ 2307011 w 2663662"/>
                <a:gd name="connsiteY3" fmla="*/ 246398 h 2176645"/>
                <a:gd name="connsiteX4" fmla="*/ 2432613 w 2663662"/>
                <a:gd name="connsiteY4" fmla="*/ 246398 h 2176645"/>
                <a:gd name="connsiteX5" fmla="*/ 2466853 w 2663662"/>
                <a:gd name="connsiteY5" fmla="*/ 280638 h 2176645"/>
                <a:gd name="connsiteX6" fmla="*/ 2456824 w 2663662"/>
                <a:gd name="connsiteY6" fmla="*/ 304850 h 2176645"/>
                <a:gd name="connsiteX7" fmla="*/ 2449006 w 2663662"/>
                <a:gd name="connsiteY7" fmla="*/ 308088 h 2176645"/>
                <a:gd name="connsiteX8" fmla="*/ 2493768 w 2663662"/>
                <a:gd name="connsiteY8" fmla="*/ 345020 h 2176645"/>
                <a:gd name="connsiteX9" fmla="*/ 2577691 w 2663662"/>
                <a:gd name="connsiteY9" fmla="*/ 500679 h 2176645"/>
                <a:gd name="connsiteX10" fmla="*/ 2582185 w 2663662"/>
                <a:gd name="connsiteY10" fmla="*/ 545264 h 2176645"/>
                <a:gd name="connsiteX11" fmla="*/ 2629422 w 2663662"/>
                <a:gd name="connsiteY11" fmla="*/ 545264 h 2176645"/>
                <a:gd name="connsiteX12" fmla="*/ 2663662 w 2663662"/>
                <a:gd name="connsiteY12" fmla="*/ 579504 h 2176645"/>
                <a:gd name="connsiteX13" fmla="*/ 2653633 w 2663662"/>
                <a:gd name="connsiteY13" fmla="*/ 603716 h 2176645"/>
                <a:gd name="connsiteX14" fmla="*/ 2644901 w 2663662"/>
                <a:gd name="connsiteY14" fmla="*/ 607333 h 2176645"/>
                <a:gd name="connsiteX15" fmla="*/ 2644901 w 2663662"/>
                <a:gd name="connsiteY15" fmla="*/ 2114577 h 2176645"/>
                <a:gd name="connsiteX16" fmla="*/ 2653633 w 2663662"/>
                <a:gd name="connsiteY16" fmla="*/ 2118194 h 2176645"/>
                <a:gd name="connsiteX17" fmla="*/ 2663662 w 2663662"/>
                <a:gd name="connsiteY17" fmla="*/ 2142405 h 2176645"/>
                <a:gd name="connsiteX18" fmla="*/ 2629422 w 2663662"/>
                <a:gd name="connsiteY18" fmla="*/ 2176645 h 2176645"/>
                <a:gd name="connsiteX19" fmla="*/ 1922697 w 2663662"/>
                <a:gd name="connsiteY19" fmla="*/ 2176645 h 2176645"/>
                <a:gd name="connsiteX20" fmla="*/ 1888457 w 2663662"/>
                <a:gd name="connsiteY20" fmla="*/ 2142405 h 2176645"/>
                <a:gd name="connsiteX21" fmla="*/ 1898486 w 2663662"/>
                <a:gd name="connsiteY21" fmla="*/ 2118194 h 2176645"/>
                <a:gd name="connsiteX22" fmla="*/ 1907219 w 2663662"/>
                <a:gd name="connsiteY22" fmla="*/ 2114577 h 2176645"/>
                <a:gd name="connsiteX23" fmla="*/ 1907219 w 2663662"/>
                <a:gd name="connsiteY23" fmla="*/ 2042391 h 2176645"/>
                <a:gd name="connsiteX24" fmla="*/ 610938 w 2663662"/>
                <a:gd name="connsiteY24" fmla="*/ 2042391 h 2176645"/>
                <a:gd name="connsiteX25" fmla="*/ 603715 w 2663662"/>
                <a:gd name="connsiteY25" fmla="*/ 2059828 h 2176645"/>
                <a:gd name="connsiteX26" fmla="*/ 579504 w 2663662"/>
                <a:gd name="connsiteY26" fmla="*/ 2069856 h 2176645"/>
                <a:gd name="connsiteX27" fmla="*/ 545264 w 2663662"/>
                <a:gd name="connsiteY27" fmla="*/ 2035616 h 2176645"/>
                <a:gd name="connsiteX28" fmla="*/ 545264 w 2663662"/>
                <a:gd name="connsiteY28" fmla="*/ 1939626 h 2176645"/>
                <a:gd name="connsiteX29" fmla="*/ 500320 w 2663662"/>
                <a:gd name="connsiteY29" fmla="*/ 1926278 h 2176645"/>
                <a:gd name="connsiteX30" fmla="*/ 323673 w 2663662"/>
                <a:gd name="connsiteY30" fmla="*/ 1786123 h 2176645"/>
                <a:gd name="connsiteX31" fmla="*/ 310216 w 2663662"/>
                <a:gd name="connsiteY31" fmla="*/ 1758772 h 2176645"/>
                <a:gd name="connsiteX32" fmla="*/ 304850 w 2663662"/>
                <a:gd name="connsiteY32" fmla="*/ 1771727 h 2176645"/>
                <a:gd name="connsiteX33" fmla="*/ 280639 w 2663662"/>
                <a:gd name="connsiteY33" fmla="*/ 1781755 h 2176645"/>
                <a:gd name="connsiteX34" fmla="*/ 246399 w 2663662"/>
                <a:gd name="connsiteY34" fmla="*/ 1747515 h 2176645"/>
                <a:gd name="connsiteX35" fmla="*/ 246399 w 2663662"/>
                <a:gd name="connsiteY35" fmla="*/ 1547766 h 2176645"/>
                <a:gd name="connsiteX36" fmla="*/ 16604 w 2663662"/>
                <a:gd name="connsiteY36" fmla="*/ 1547766 h 2176645"/>
                <a:gd name="connsiteX37" fmla="*/ 0 w 2663662"/>
                <a:gd name="connsiteY37" fmla="*/ 1531163 h 2176645"/>
                <a:gd name="connsiteX38" fmla="*/ 0 w 2663662"/>
                <a:gd name="connsiteY38" fmla="*/ 1473755 h 2176645"/>
                <a:gd name="connsiteX39" fmla="*/ 16604 w 2663662"/>
                <a:gd name="connsiteY39" fmla="*/ 1457152 h 2176645"/>
                <a:gd name="connsiteX40" fmla="*/ 246399 w 2663662"/>
                <a:gd name="connsiteY40" fmla="*/ 1457152 h 2176645"/>
                <a:gd name="connsiteX41" fmla="*/ 246399 w 2663662"/>
                <a:gd name="connsiteY41" fmla="*/ 1257405 h 2176645"/>
                <a:gd name="connsiteX42" fmla="*/ 280639 w 2663662"/>
                <a:gd name="connsiteY42" fmla="*/ 1223165 h 2176645"/>
                <a:gd name="connsiteX43" fmla="*/ 304850 w 2663662"/>
                <a:gd name="connsiteY43" fmla="*/ 1233194 h 2176645"/>
                <a:gd name="connsiteX44" fmla="*/ 310216 w 2663662"/>
                <a:gd name="connsiteY44" fmla="*/ 1246148 h 2176645"/>
                <a:gd name="connsiteX45" fmla="*/ 323673 w 2663662"/>
                <a:gd name="connsiteY45" fmla="*/ 1218797 h 2176645"/>
                <a:gd name="connsiteX46" fmla="*/ 500320 w 2663662"/>
                <a:gd name="connsiteY46" fmla="*/ 1078642 h 2176645"/>
                <a:gd name="connsiteX47" fmla="*/ 545264 w 2663662"/>
                <a:gd name="connsiteY47" fmla="*/ 1065294 h 2176645"/>
                <a:gd name="connsiteX48" fmla="*/ 545264 w 2663662"/>
                <a:gd name="connsiteY48" fmla="*/ 969304 h 2176645"/>
                <a:gd name="connsiteX49" fmla="*/ 579504 w 2663662"/>
                <a:gd name="connsiteY49" fmla="*/ 935064 h 2176645"/>
                <a:gd name="connsiteX50" fmla="*/ 603715 w 2663662"/>
                <a:gd name="connsiteY50" fmla="*/ 945093 h 2176645"/>
                <a:gd name="connsiteX51" fmla="*/ 610937 w 2663662"/>
                <a:gd name="connsiteY51" fmla="*/ 962528 h 2176645"/>
                <a:gd name="connsiteX52" fmla="*/ 726119 w 2663662"/>
                <a:gd name="connsiteY52" fmla="*/ 962528 h 2176645"/>
                <a:gd name="connsiteX53" fmla="*/ 726119 w 2663662"/>
                <a:gd name="connsiteY53" fmla="*/ 669642 h 2176645"/>
                <a:gd name="connsiteX54" fmla="*/ 721130 w 2663662"/>
                <a:gd name="connsiteY54" fmla="*/ 667576 h 2176645"/>
                <a:gd name="connsiteX55" fmla="*/ 714074 w 2663662"/>
                <a:gd name="connsiteY55" fmla="*/ 650542 h 2176645"/>
                <a:gd name="connsiteX56" fmla="*/ 721130 w 2663662"/>
                <a:gd name="connsiteY56" fmla="*/ 633508 h 2176645"/>
                <a:gd name="connsiteX57" fmla="*/ 738164 w 2663662"/>
                <a:gd name="connsiteY57" fmla="*/ 626452 h 2176645"/>
                <a:gd name="connsiteX58" fmla="*/ 765250 w 2663662"/>
                <a:gd name="connsiteY58" fmla="*/ 626452 h 2176645"/>
                <a:gd name="connsiteX59" fmla="*/ 765250 w 2663662"/>
                <a:gd name="connsiteY59" fmla="*/ 619783 h 2176645"/>
                <a:gd name="connsiteX60" fmla="*/ 810386 w 2663662"/>
                <a:gd name="connsiteY60" fmla="*/ 494055 h 2176645"/>
                <a:gd name="connsiteX61" fmla="*/ 851098 w 2663662"/>
                <a:gd name="connsiteY61" fmla="*/ 458807 h 2176645"/>
                <a:gd name="connsiteX62" fmla="*/ 847478 w 2663662"/>
                <a:gd name="connsiteY62" fmla="*/ 457308 h 2176645"/>
                <a:gd name="connsiteX63" fmla="*/ 840422 w 2663662"/>
                <a:gd name="connsiteY63" fmla="*/ 440274 h 2176645"/>
                <a:gd name="connsiteX64" fmla="*/ 847478 w 2663662"/>
                <a:gd name="connsiteY64" fmla="*/ 423240 h 2176645"/>
                <a:gd name="connsiteX65" fmla="*/ 864512 w 2663662"/>
                <a:gd name="connsiteY65" fmla="*/ 416184 h 2176645"/>
                <a:gd name="connsiteX66" fmla="*/ 943038 w 2663662"/>
                <a:gd name="connsiteY66" fmla="*/ 416184 h 2176645"/>
                <a:gd name="connsiteX67" fmla="*/ 943038 w 2663662"/>
                <a:gd name="connsiteY67" fmla="*/ 250111 h 2176645"/>
                <a:gd name="connsiteX68" fmla="*/ 950319 w 2663662"/>
                <a:gd name="connsiteY68" fmla="*/ 242830 h 2176645"/>
                <a:gd name="connsiteX69" fmla="*/ 975496 w 2663662"/>
                <a:gd name="connsiteY69" fmla="*/ 242830 h 2176645"/>
                <a:gd name="connsiteX70" fmla="*/ 982777 w 2663662"/>
                <a:gd name="connsiteY70" fmla="*/ 250111 h 2176645"/>
                <a:gd name="connsiteX71" fmla="*/ 982777 w 2663662"/>
                <a:gd name="connsiteY71" fmla="*/ 416184 h 2176645"/>
                <a:gd name="connsiteX72" fmla="*/ 1061304 w 2663662"/>
                <a:gd name="connsiteY72" fmla="*/ 416184 h 2176645"/>
                <a:gd name="connsiteX73" fmla="*/ 1085394 w 2663662"/>
                <a:gd name="connsiteY73" fmla="*/ 440274 h 2176645"/>
                <a:gd name="connsiteX74" fmla="*/ 1085393 w 2663662"/>
                <a:gd name="connsiteY74" fmla="*/ 440274 h 2176645"/>
                <a:gd name="connsiteX75" fmla="*/ 1078337 w 2663662"/>
                <a:gd name="connsiteY75" fmla="*/ 457309 h 2176645"/>
                <a:gd name="connsiteX76" fmla="*/ 1074718 w 2663662"/>
                <a:gd name="connsiteY76" fmla="*/ 458808 h 2176645"/>
                <a:gd name="connsiteX77" fmla="*/ 1115430 w 2663662"/>
                <a:gd name="connsiteY77" fmla="*/ 494055 h 2176645"/>
                <a:gd name="connsiteX78" fmla="*/ 1160566 w 2663662"/>
                <a:gd name="connsiteY78" fmla="*/ 619783 h 2176645"/>
                <a:gd name="connsiteX79" fmla="*/ 1160566 w 2663662"/>
                <a:gd name="connsiteY79" fmla="*/ 626452 h 2176645"/>
                <a:gd name="connsiteX80" fmla="*/ 1187652 w 2663662"/>
                <a:gd name="connsiteY80" fmla="*/ 626452 h 2176645"/>
                <a:gd name="connsiteX81" fmla="*/ 1211742 w 2663662"/>
                <a:gd name="connsiteY81" fmla="*/ 650542 h 2176645"/>
                <a:gd name="connsiteX82" fmla="*/ 1211741 w 2663662"/>
                <a:gd name="connsiteY82" fmla="*/ 650542 h 2176645"/>
                <a:gd name="connsiteX83" fmla="*/ 1204685 w 2663662"/>
                <a:gd name="connsiteY83" fmla="*/ 667577 h 2176645"/>
                <a:gd name="connsiteX84" fmla="*/ 1199697 w 2663662"/>
                <a:gd name="connsiteY84" fmla="*/ 669643 h 2176645"/>
                <a:gd name="connsiteX85" fmla="*/ 1199697 w 2663662"/>
                <a:gd name="connsiteY85" fmla="*/ 962528 h 2176645"/>
                <a:gd name="connsiteX86" fmla="*/ 1259519 w 2663662"/>
                <a:gd name="connsiteY86" fmla="*/ 962528 h 2176645"/>
                <a:gd name="connsiteX87" fmla="*/ 1259519 w 2663662"/>
                <a:gd name="connsiteY87" fmla="*/ 669642 h 2176645"/>
                <a:gd name="connsiteX88" fmla="*/ 1254530 w 2663662"/>
                <a:gd name="connsiteY88" fmla="*/ 667576 h 2176645"/>
                <a:gd name="connsiteX89" fmla="*/ 1247474 w 2663662"/>
                <a:gd name="connsiteY89" fmla="*/ 650542 h 2176645"/>
                <a:gd name="connsiteX90" fmla="*/ 1254530 w 2663662"/>
                <a:gd name="connsiteY90" fmla="*/ 633508 h 2176645"/>
                <a:gd name="connsiteX91" fmla="*/ 1271564 w 2663662"/>
                <a:gd name="connsiteY91" fmla="*/ 626452 h 2176645"/>
                <a:gd name="connsiteX92" fmla="*/ 1298650 w 2663662"/>
                <a:gd name="connsiteY92" fmla="*/ 626452 h 2176645"/>
                <a:gd name="connsiteX93" fmla="*/ 1298650 w 2663662"/>
                <a:gd name="connsiteY93" fmla="*/ 619783 h 2176645"/>
                <a:gd name="connsiteX94" fmla="*/ 1343786 w 2663662"/>
                <a:gd name="connsiteY94" fmla="*/ 494055 h 2176645"/>
                <a:gd name="connsiteX95" fmla="*/ 1384498 w 2663662"/>
                <a:gd name="connsiteY95" fmla="*/ 458807 h 2176645"/>
                <a:gd name="connsiteX96" fmla="*/ 1380878 w 2663662"/>
                <a:gd name="connsiteY96" fmla="*/ 457308 h 2176645"/>
                <a:gd name="connsiteX97" fmla="*/ 1373822 w 2663662"/>
                <a:gd name="connsiteY97" fmla="*/ 440274 h 2176645"/>
                <a:gd name="connsiteX98" fmla="*/ 1380878 w 2663662"/>
                <a:gd name="connsiteY98" fmla="*/ 423240 h 2176645"/>
                <a:gd name="connsiteX99" fmla="*/ 1397912 w 2663662"/>
                <a:gd name="connsiteY99" fmla="*/ 416184 h 2176645"/>
                <a:gd name="connsiteX100" fmla="*/ 1476438 w 2663662"/>
                <a:gd name="connsiteY100" fmla="*/ 416184 h 2176645"/>
                <a:gd name="connsiteX101" fmla="*/ 1476438 w 2663662"/>
                <a:gd name="connsiteY101" fmla="*/ 250111 h 2176645"/>
                <a:gd name="connsiteX102" fmla="*/ 1483719 w 2663662"/>
                <a:gd name="connsiteY102" fmla="*/ 242830 h 2176645"/>
                <a:gd name="connsiteX103" fmla="*/ 1508896 w 2663662"/>
                <a:gd name="connsiteY103" fmla="*/ 242830 h 2176645"/>
                <a:gd name="connsiteX104" fmla="*/ 1516177 w 2663662"/>
                <a:gd name="connsiteY104" fmla="*/ 250111 h 2176645"/>
                <a:gd name="connsiteX105" fmla="*/ 1516177 w 2663662"/>
                <a:gd name="connsiteY105" fmla="*/ 416184 h 2176645"/>
                <a:gd name="connsiteX106" fmla="*/ 1594704 w 2663662"/>
                <a:gd name="connsiteY106" fmla="*/ 416184 h 2176645"/>
                <a:gd name="connsiteX107" fmla="*/ 1618794 w 2663662"/>
                <a:gd name="connsiteY107" fmla="*/ 440274 h 2176645"/>
                <a:gd name="connsiteX108" fmla="*/ 1618793 w 2663662"/>
                <a:gd name="connsiteY108" fmla="*/ 440274 h 2176645"/>
                <a:gd name="connsiteX109" fmla="*/ 1611737 w 2663662"/>
                <a:gd name="connsiteY109" fmla="*/ 457309 h 2176645"/>
                <a:gd name="connsiteX110" fmla="*/ 1608118 w 2663662"/>
                <a:gd name="connsiteY110" fmla="*/ 458808 h 2176645"/>
                <a:gd name="connsiteX111" fmla="*/ 1648830 w 2663662"/>
                <a:gd name="connsiteY111" fmla="*/ 494055 h 2176645"/>
                <a:gd name="connsiteX112" fmla="*/ 1693966 w 2663662"/>
                <a:gd name="connsiteY112" fmla="*/ 619783 h 2176645"/>
                <a:gd name="connsiteX113" fmla="*/ 1693966 w 2663662"/>
                <a:gd name="connsiteY113" fmla="*/ 626452 h 2176645"/>
                <a:gd name="connsiteX114" fmla="*/ 1721052 w 2663662"/>
                <a:gd name="connsiteY114" fmla="*/ 626452 h 2176645"/>
                <a:gd name="connsiteX115" fmla="*/ 1745142 w 2663662"/>
                <a:gd name="connsiteY115" fmla="*/ 650542 h 2176645"/>
                <a:gd name="connsiteX116" fmla="*/ 1745141 w 2663662"/>
                <a:gd name="connsiteY116" fmla="*/ 650542 h 2176645"/>
                <a:gd name="connsiteX117" fmla="*/ 1738085 w 2663662"/>
                <a:gd name="connsiteY117" fmla="*/ 667577 h 2176645"/>
                <a:gd name="connsiteX118" fmla="*/ 1733097 w 2663662"/>
                <a:gd name="connsiteY118" fmla="*/ 669643 h 2176645"/>
                <a:gd name="connsiteX119" fmla="*/ 1733097 w 2663662"/>
                <a:gd name="connsiteY119" fmla="*/ 962528 h 2176645"/>
                <a:gd name="connsiteX120" fmla="*/ 1907219 w 2663662"/>
                <a:gd name="connsiteY120" fmla="*/ 962528 h 2176645"/>
                <a:gd name="connsiteX121" fmla="*/ 1907219 w 2663662"/>
                <a:gd name="connsiteY121" fmla="*/ 607333 h 2176645"/>
                <a:gd name="connsiteX122" fmla="*/ 1898486 w 2663662"/>
                <a:gd name="connsiteY122" fmla="*/ 603716 h 2176645"/>
                <a:gd name="connsiteX123" fmla="*/ 1888457 w 2663662"/>
                <a:gd name="connsiteY123" fmla="*/ 579504 h 2176645"/>
                <a:gd name="connsiteX124" fmla="*/ 1922697 w 2663662"/>
                <a:gd name="connsiteY124" fmla="*/ 545264 h 2176645"/>
                <a:gd name="connsiteX125" fmla="*/ 1969933 w 2663662"/>
                <a:gd name="connsiteY125" fmla="*/ 545264 h 2176645"/>
                <a:gd name="connsiteX126" fmla="*/ 1974427 w 2663662"/>
                <a:gd name="connsiteY126" fmla="*/ 500679 h 2176645"/>
                <a:gd name="connsiteX127" fmla="*/ 2058350 w 2663662"/>
                <a:gd name="connsiteY127" fmla="*/ 345020 h 2176645"/>
                <a:gd name="connsiteX128" fmla="*/ 2103113 w 2663662"/>
                <a:gd name="connsiteY128" fmla="*/ 308088 h 2176645"/>
                <a:gd name="connsiteX129" fmla="*/ 2095295 w 2663662"/>
                <a:gd name="connsiteY129" fmla="*/ 304850 h 2176645"/>
                <a:gd name="connsiteX130" fmla="*/ 2085266 w 2663662"/>
                <a:gd name="connsiteY130" fmla="*/ 280638 h 2176645"/>
                <a:gd name="connsiteX131" fmla="*/ 2119506 w 2663662"/>
                <a:gd name="connsiteY131" fmla="*/ 246398 h 2176645"/>
                <a:gd name="connsiteX132" fmla="*/ 2245110 w 2663662"/>
                <a:gd name="connsiteY132" fmla="*/ 246398 h 2176645"/>
                <a:gd name="connsiteX133" fmla="*/ 2245110 w 2663662"/>
                <a:gd name="connsiteY133" fmla="*/ 11342 h 2176645"/>
                <a:gd name="connsiteX134" fmla="*/ 2256452 w 2663662"/>
                <a:gd name="connsiteY134" fmla="*/ 0 h 217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2663662" h="2176645">
                  <a:moveTo>
                    <a:pt x="2256452" y="0"/>
                  </a:moveTo>
                  <a:lnTo>
                    <a:pt x="2295669" y="0"/>
                  </a:lnTo>
                  <a:cubicBezTo>
                    <a:pt x="2301933" y="0"/>
                    <a:pt x="2307011" y="5078"/>
                    <a:pt x="2307011" y="11342"/>
                  </a:cubicBezTo>
                  <a:lnTo>
                    <a:pt x="2307011" y="246398"/>
                  </a:lnTo>
                  <a:lnTo>
                    <a:pt x="2432613" y="246398"/>
                  </a:lnTo>
                  <a:cubicBezTo>
                    <a:pt x="2451523" y="246398"/>
                    <a:pt x="2466853" y="261728"/>
                    <a:pt x="2466853" y="280638"/>
                  </a:cubicBezTo>
                  <a:cubicBezTo>
                    <a:pt x="2466853" y="290093"/>
                    <a:pt x="2463020" y="298653"/>
                    <a:pt x="2456824" y="304850"/>
                  </a:cubicBezTo>
                  <a:lnTo>
                    <a:pt x="2449006" y="308088"/>
                  </a:lnTo>
                  <a:lnTo>
                    <a:pt x="2493768" y="345020"/>
                  </a:lnTo>
                  <a:cubicBezTo>
                    <a:pt x="2535555" y="386808"/>
                    <a:pt x="2565387" y="440551"/>
                    <a:pt x="2577691" y="500679"/>
                  </a:cubicBezTo>
                  <a:lnTo>
                    <a:pt x="2582185" y="545264"/>
                  </a:lnTo>
                  <a:lnTo>
                    <a:pt x="2629422" y="545264"/>
                  </a:lnTo>
                  <a:cubicBezTo>
                    <a:pt x="2648332" y="545264"/>
                    <a:pt x="2663662" y="560594"/>
                    <a:pt x="2663662" y="579504"/>
                  </a:cubicBezTo>
                  <a:cubicBezTo>
                    <a:pt x="2663662" y="588959"/>
                    <a:pt x="2659830" y="597519"/>
                    <a:pt x="2653633" y="603716"/>
                  </a:cubicBezTo>
                  <a:lnTo>
                    <a:pt x="2644901" y="607333"/>
                  </a:lnTo>
                  <a:lnTo>
                    <a:pt x="2644901" y="2114577"/>
                  </a:lnTo>
                  <a:lnTo>
                    <a:pt x="2653633" y="2118194"/>
                  </a:lnTo>
                  <a:cubicBezTo>
                    <a:pt x="2659830" y="2124390"/>
                    <a:pt x="2663662" y="2132950"/>
                    <a:pt x="2663662" y="2142405"/>
                  </a:cubicBezTo>
                  <a:cubicBezTo>
                    <a:pt x="2663662" y="2161315"/>
                    <a:pt x="2648332" y="2176645"/>
                    <a:pt x="2629422" y="2176645"/>
                  </a:cubicBezTo>
                  <a:lnTo>
                    <a:pt x="1922697" y="2176645"/>
                  </a:lnTo>
                  <a:cubicBezTo>
                    <a:pt x="1903787" y="2176645"/>
                    <a:pt x="1888457" y="2161315"/>
                    <a:pt x="1888457" y="2142405"/>
                  </a:cubicBezTo>
                  <a:cubicBezTo>
                    <a:pt x="1888457" y="2132950"/>
                    <a:pt x="1892289" y="2124390"/>
                    <a:pt x="1898486" y="2118194"/>
                  </a:cubicBezTo>
                  <a:lnTo>
                    <a:pt x="1907219" y="2114577"/>
                  </a:lnTo>
                  <a:lnTo>
                    <a:pt x="1907219" y="2042391"/>
                  </a:lnTo>
                  <a:lnTo>
                    <a:pt x="610938" y="2042391"/>
                  </a:lnTo>
                  <a:lnTo>
                    <a:pt x="603715" y="2059828"/>
                  </a:lnTo>
                  <a:cubicBezTo>
                    <a:pt x="597519" y="2066024"/>
                    <a:pt x="588959" y="2069856"/>
                    <a:pt x="579504" y="2069856"/>
                  </a:cubicBezTo>
                  <a:cubicBezTo>
                    <a:pt x="560594" y="2069856"/>
                    <a:pt x="545264" y="2054526"/>
                    <a:pt x="545264" y="2035616"/>
                  </a:cubicBezTo>
                  <a:lnTo>
                    <a:pt x="545264" y="1939626"/>
                  </a:lnTo>
                  <a:lnTo>
                    <a:pt x="500320" y="1926278"/>
                  </a:lnTo>
                  <a:cubicBezTo>
                    <a:pt x="428443" y="1897935"/>
                    <a:pt x="367073" y="1848730"/>
                    <a:pt x="323673" y="1786123"/>
                  </a:cubicBezTo>
                  <a:lnTo>
                    <a:pt x="310216" y="1758772"/>
                  </a:lnTo>
                  <a:lnTo>
                    <a:pt x="304850" y="1771727"/>
                  </a:lnTo>
                  <a:cubicBezTo>
                    <a:pt x="298654" y="1777923"/>
                    <a:pt x="290094" y="1781755"/>
                    <a:pt x="280639" y="1781755"/>
                  </a:cubicBezTo>
                  <a:cubicBezTo>
                    <a:pt x="261729" y="1781755"/>
                    <a:pt x="246399" y="1766425"/>
                    <a:pt x="246399" y="1747515"/>
                  </a:cubicBezTo>
                  <a:lnTo>
                    <a:pt x="246399" y="1547766"/>
                  </a:lnTo>
                  <a:lnTo>
                    <a:pt x="16604" y="1547766"/>
                  </a:lnTo>
                  <a:cubicBezTo>
                    <a:pt x="7434" y="1547766"/>
                    <a:pt x="0" y="1540333"/>
                    <a:pt x="0" y="1531163"/>
                  </a:cubicBezTo>
                  <a:lnTo>
                    <a:pt x="0" y="1473755"/>
                  </a:lnTo>
                  <a:cubicBezTo>
                    <a:pt x="0" y="1464585"/>
                    <a:pt x="7434" y="1457152"/>
                    <a:pt x="16604" y="1457152"/>
                  </a:cubicBezTo>
                  <a:lnTo>
                    <a:pt x="246399" y="1457152"/>
                  </a:lnTo>
                  <a:lnTo>
                    <a:pt x="246399" y="1257405"/>
                  </a:lnTo>
                  <a:cubicBezTo>
                    <a:pt x="246399" y="1238495"/>
                    <a:pt x="261729" y="1223165"/>
                    <a:pt x="280639" y="1223165"/>
                  </a:cubicBezTo>
                  <a:cubicBezTo>
                    <a:pt x="290094" y="1223165"/>
                    <a:pt x="298654" y="1226998"/>
                    <a:pt x="304850" y="1233194"/>
                  </a:cubicBezTo>
                  <a:lnTo>
                    <a:pt x="310216" y="1246148"/>
                  </a:lnTo>
                  <a:lnTo>
                    <a:pt x="323673" y="1218797"/>
                  </a:lnTo>
                  <a:cubicBezTo>
                    <a:pt x="367073" y="1156191"/>
                    <a:pt x="428443" y="1106985"/>
                    <a:pt x="500320" y="1078642"/>
                  </a:cubicBezTo>
                  <a:lnTo>
                    <a:pt x="545264" y="1065294"/>
                  </a:lnTo>
                  <a:lnTo>
                    <a:pt x="545264" y="969304"/>
                  </a:lnTo>
                  <a:cubicBezTo>
                    <a:pt x="545264" y="950394"/>
                    <a:pt x="560594" y="935064"/>
                    <a:pt x="579504" y="935064"/>
                  </a:cubicBezTo>
                  <a:cubicBezTo>
                    <a:pt x="588959" y="935064"/>
                    <a:pt x="597519" y="938897"/>
                    <a:pt x="603715" y="945093"/>
                  </a:cubicBezTo>
                  <a:lnTo>
                    <a:pt x="610937" y="962528"/>
                  </a:lnTo>
                  <a:lnTo>
                    <a:pt x="726119" y="962528"/>
                  </a:lnTo>
                  <a:lnTo>
                    <a:pt x="726119" y="669642"/>
                  </a:lnTo>
                  <a:lnTo>
                    <a:pt x="721130" y="667576"/>
                  </a:lnTo>
                  <a:lnTo>
                    <a:pt x="714074" y="650542"/>
                  </a:lnTo>
                  <a:lnTo>
                    <a:pt x="721130" y="633508"/>
                  </a:lnTo>
                  <a:cubicBezTo>
                    <a:pt x="725489" y="629149"/>
                    <a:pt x="731512" y="626452"/>
                    <a:pt x="738164" y="626452"/>
                  </a:cubicBezTo>
                  <a:lnTo>
                    <a:pt x="765250" y="626452"/>
                  </a:lnTo>
                  <a:lnTo>
                    <a:pt x="765250" y="619783"/>
                  </a:lnTo>
                  <a:cubicBezTo>
                    <a:pt x="765250" y="572025"/>
                    <a:pt x="782189" y="528222"/>
                    <a:pt x="810386" y="494055"/>
                  </a:cubicBezTo>
                  <a:lnTo>
                    <a:pt x="851098" y="458807"/>
                  </a:lnTo>
                  <a:lnTo>
                    <a:pt x="847478" y="457308"/>
                  </a:lnTo>
                  <a:lnTo>
                    <a:pt x="840422" y="440274"/>
                  </a:lnTo>
                  <a:lnTo>
                    <a:pt x="847478" y="423240"/>
                  </a:lnTo>
                  <a:cubicBezTo>
                    <a:pt x="851837" y="418881"/>
                    <a:pt x="857860" y="416184"/>
                    <a:pt x="864512" y="416184"/>
                  </a:cubicBezTo>
                  <a:lnTo>
                    <a:pt x="943038" y="416184"/>
                  </a:lnTo>
                  <a:lnTo>
                    <a:pt x="943038" y="250111"/>
                  </a:lnTo>
                  <a:cubicBezTo>
                    <a:pt x="943038" y="246090"/>
                    <a:pt x="946298" y="242830"/>
                    <a:pt x="950319" y="242830"/>
                  </a:cubicBezTo>
                  <a:lnTo>
                    <a:pt x="975496" y="242830"/>
                  </a:lnTo>
                  <a:cubicBezTo>
                    <a:pt x="979517" y="242830"/>
                    <a:pt x="982777" y="246090"/>
                    <a:pt x="982777" y="250111"/>
                  </a:cubicBezTo>
                  <a:lnTo>
                    <a:pt x="982777" y="416184"/>
                  </a:lnTo>
                  <a:lnTo>
                    <a:pt x="1061304" y="416184"/>
                  </a:lnTo>
                  <a:cubicBezTo>
                    <a:pt x="1074609" y="416184"/>
                    <a:pt x="1085394" y="426969"/>
                    <a:pt x="1085394" y="440274"/>
                  </a:cubicBezTo>
                  <a:lnTo>
                    <a:pt x="1085393" y="440274"/>
                  </a:lnTo>
                  <a:cubicBezTo>
                    <a:pt x="1085393" y="446927"/>
                    <a:pt x="1082697" y="452949"/>
                    <a:pt x="1078337" y="457309"/>
                  </a:cubicBezTo>
                  <a:lnTo>
                    <a:pt x="1074718" y="458808"/>
                  </a:lnTo>
                  <a:lnTo>
                    <a:pt x="1115430" y="494055"/>
                  </a:lnTo>
                  <a:cubicBezTo>
                    <a:pt x="1143628" y="528222"/>
                    <a:pt x="1160566" y="572025"/>
                    <a:pt x="1160566" y="619783"/>
                  </a:cubicBezTo>
                  <a:lnTo>
                    <a:pt x="1160566" y="626452"/>
                  </a:lnTo>
                  <a:lnTo>
                    <a:pt x="1187652" y="626452"/>
                  </a:lnTo>
                  <a:cubicBezTo>
                    <a:pt x="1200957" y="626452"/>
                    <a:pt x="1211742" y="637237"/>
                    <a:pt x="1211742" y="650542"/>
                  </a:cubicBezTo>
                  <a:lnTo>
                    <a:pt x="1211741" y="650542"/>
                  </a:lnTo>
                  <a:cubicBezTo>
                    <a:pt x="1211741" y="657195"/>
                    <a:pt x="1209045" y="663217"/>
                    <a:pt x="1204685" y="667577"/>
                  </a:cubicBezTo>
                  <a:lnTo>
                    <a:pt x="1199697" y="669643"/>
                  </a:lnTo>
                  <a:lnTo>
                    <a:pt x="1199697" y="962528"/>
                  </a:lnTo>
                  <a:lnTo>
                    <a:pt x="1259519" y="962528"/>
                  </a:lnTo>
                  <a:lnTo>
                    <a:pt x="1259519" y="669642"/>
                  </a:lnTo>
                  <a:lnTo>
                    <a:pt x="1254530" y="667576"/>
                  </a:lnTo>
                  <a:lnTo>
                    <a:pt x="1247474" y="650542"/>
                  </a:lnTo>
                  <a:lnTo>
                    <a:pt x="1254530" y="633508"/>
                  </a:lnTo>
                  <a:cubicBezTo>
                    <a:pt x="1258889" y="629149"/>
                    <a:pt x="1264912" y="626452"/>
                    <a:pt x="1271564" y="626452"/>
                  </a:cubicBezTo>
                  <a:lnTo>
                    <a:pt x="1298650" y="626452"/>
                  </a:lnTo>
                  <a:lnTo>
                    <a:pt x="1298650" y="619783"/>
                  </a:lnTo>
                  <a:cubicBezTo>
                    <a:pt x="1298650" y="572025"/>
                    <a:pt x="1315589" y="528222"/>
                    <a:pt x="1343786" y="494055"/>
                  </a:cubicBezTo>
                  <a:lnTo>
                    <a:pt x="1384498" y="458807"/>
                  </a:lnTo>
                  <a:lnTo>
                    <a:pt x="1380878" y="457308"/>
                  </a:lnTo>
                  <a:lnTo>
                    <a:pt x="1373822" y="440274"/>
                  </a:lnTo>
                  <a:lnTo>
                    <a:pt x="1380878" y="423240"/>
                  </a:lnTo>
                  <a:cubicBezTo>
                    <a:pt x="1385237" y="418881"/>
                    <a:pt x="1391260" y="416184"/>
                    <a:pt x="1397912" y="416184"/>
                  </a:cubicBezTo>
                  <a:lnTo>
                    <a:pt x="1476438" y="416184"/>
                  </a:lnTo>
                  <a:lnTo>
                    <a:pt x="1476438" y="250111"/>
                  </a:lnTo>
                  <a:cubicBezTo>
                    <a:pt x="1476438" y="246090"/>
                    <a:pt x="1479698" y="242830"/>
                    <a:pt x="1483719" y="242830"/>
                  </a:cubicBezTo>
                  <a:lnTo>
                    <a:pt x="1508896" y="242830"/>
                  </a:lnTo>
                  <a:cubicBezTo>
                    <a:pt x="1512917" y="242830"/>
                    <a:pt x="1516177" y="246090"/>
                    <a:pt x="1516177" y="250111"/>
                  </a:cubicBezTo>
                  <a:lnTo>
                    <a:pt x="1516177" y="416184"/>
                  </a:lnTo>
                  <a:lnTo>
                    <a:pt x="1594704" y="416184"/>
                  </a:lnTo>
                  <a:cubicBezTo>
                    <a:pt x="1608009" y="416184"/>
                    <a:pt x="1618794" y="426969"/>
                    <a:pt x="1618794" y="440274"/>
                  </a:cubicBezTo>
                  <a:lnTo>
                    <a:pt x="1618793" y="440274"/>
                  </a:lnTo>
                  <a:cubicBezTo>
                    <a:pt x="1618793" y="446927"/>
                    <a:pt x="1616097" y="452949"/>
                    <a:pt x="1611737" y="457309"/>
                  </a:cubicBezTo>
                  <a:lnTo>
                    <a:pt x="1608118" y="458808"/>
                  </a:lnTo>
                  <a:lnTo>
                    <a:pt x="1648830" y="494055"/>
                  </a:lnTo>
                  <a:cubicBezTo>
                    <a:pt x="1677028" y="528222"/>
                    <a:pt x="1693966" y="572025"/>
                    <a:pt x="1693966" y="619783"/>
                  </a:cubicBezTo>
                  <a:lnTo>
                    <a:pt x="1693966" y="626452"/>
                  </a:lnTo>
                  <a:lnTo>
                    <a:pt x="1721052" y="626452"/>
                  </a:lnTo>
                  <a:cubicBezTo>
                    <a:pt x="1734357" y="626452"/>
                    <a:pt x="1745142" y="637237"/>
                    <a:pt x="1745142" y="650542"/>
                  </a:cubicBezTo>
                  <a:lnTo>
                    <a:pt x="1745141" y="650542"/>
                  </a:lnTo>
                  <a:cubicBezTo>
                    <a:pt x="1745141" y="657195"/>
                    <a:pt x="1742445" y="663217"/>
                    <a:pt x="1738085" y="667577"/>
                  </a:cubicBezTo>
                  <a:lnTo>
                    <a:pt x="1733097" y="669643"/>
                  </a:lnTo>
                  <a:lnTo>
                    <a:pt x="1733097" y="962528"/>
                  </a:lnTo>
                  <a:lnTo>
                    <a:pt x="1907219" y="962528"/>
                  </a:lnTo>
                  <a:lnTo>
                    <a:pt x="1907219" y="607333"/>
                  </a:lnTo>
                  <a:lnTo>
                    <a:pt x="1898486" y="603716"/>
                  </a:lnTo>
                  <a:cubicBezTo>
                    <a:pt x="1892289" y="597519"/>
                    <a:pt x="1888457" y="588959"/>
                    <a:pt x="1888457" y="579504"/>
                  </a:cubicBezTo>
                  <a:cubicBezTo>
                    <a:pt x="1888457" y="560594"/>
                    <a:pt x="1903787" y="545264"/>
                    <a:pt x="1922697" y="545264"/>
                  </a:cubicBezTo>
                  <a:lnTo>
                    <a:pt x="1969933" y="545264"/>
                  </a:lnTo>
                  <a:lnTo>
                    <a:pt x="1974427" y="500679"/>
                  </a:lnTo>
                  <a:cubicBezTo>
                    <a:pt x="1986731" y="440551"/>
                    <a:pt x="2016563" y="386808"/>
                    <a:pt x="2058350" y="345020"/>
                  </a:cubicBezTo>
                  <a:lnTo>
                    <a:pt x="2103113" y="308088"/>
                  </a:lnTo>
                  <a:lnTo>
                    <a:pt x="2095295" y="304850"/>
                  </a:lnTo>
                  <a:cubicBezTo>
                    <a:pt x="2089099" y="298653"/>
                    <a:pt x="2085266" y="290093"/>
                    <a:pt x="2085266" y="280638"/>
                  </a:cubicBezTo>
                  <a:cubicBezTo>
                    <a:pt x="2085266" y="261728"/>
                    <a:pt x="2100596" y="246398"/>
                    <a:pt x="2119506" y="246398"/>
                  </a:cubicBezTo>
                  <a:lnTo>
                    <a:pt x="2245110" y="246398"/>
                  </a:lnTo>
                  <a:lnTo>
                    <a:pt x="2245110" y="11342"/>
                  </a:lnTo>
                  <a:cubicBezTo>
                    <a:pt x="2245110" y="5078"/>
                    <a:pt x="2250188" y="0"/>
                    <a:pt x="2256452" y="0"/>
                  </a:cubicBezTo>
                  <a:close/>
                </a:path>
              </a:pathLst>
            </a:custGeom>
            <a:solidFill>
              <a:srgbClr val="000000"/>
            </a:solidFill>
            <a:ln w="762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E335F82E-18C1-1D73-3A9C-B251E9CF8B02}"/>
                </a:ext>
              </a:extLst>
            </p:cNvPr>
            <p:cNvGrpSpPr/>
            <p:nvPr/>
          </p:nvGrpSpPr>
          <p:grpSpPr>
            <a:xfrm>
              <a:off x="7132590" y="4337237"/>
              <a:ext cx="2663662" cy="2176645"/>
              <a:chOff x="7132590" y="4337237"/>
              <a:chExt cx="2663662" cy="2176645"/>
            </a:xfrm>
          </p:grpSpPr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9D6BE602-3A2D-6C92-57C1-097CF112B141}"/>
                  </a:ext>
                </a:extLst>
              </p:cNvPr>
              <p:cNvGrpSpPr/>
              <p:nvPr/>
            </p:nvGrpSpPr>
            <p:grpSpPr>
              <a:xfrm>
                <a:off x="8380064" y="4580067"/>
                <a:ext cx="497667" cy="1531387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61" name="四角形: 上の 2 つの角を丸める 660">
                  <a:extLst>
                    <a:ext uri="{FF2B5EF4-FFF2-40B4-BE49-F238E27FC236}">
                      <a16:creationId xmlns:a16="http://schemas.microsoft.com/office/drawing/2014/main" id="{7492845B-B67F-C6BC-D058-DDB4A5EACFD3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62" name="グループ化 661">
                  <a:extLst>
                    <a:ext uri="{FF2B5EF4-FFF2-40B4-BE49-F238E27FC236}">
                      <a16:creationId xmlns:a16="http://schemas.microsoft.com/office/drawing/2014/main" id="{61644172-861D-A789-EB05-4A5C5B9A5100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63" name="四角形: 上の 2 つの角を丸める 662">
                    <a:extLst>
                      <a:ext uri="{FF2B5EF4-FFF2-40B4-BE49-F238E27FC236}">
                        <a16:creationId xmlns:a16="http://schemas.microsoft.com/office/drawing/2014/main" id="{9886E1B9-DC88-79FD-A70C-0EEF6B0A76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4" name="四角形: 上の 2 つの角を丸める 663">
                    <a:extLst>
                      <a:ext uri="{FF2B5EF4-FFF2-40B4-BE49-F238E27FC236}">
                        <a16:creationId xmlns:a16="http://schemas.microsoft.com/office/drawing/2014/main" id="{EAE648F9-0F30-A99F-2672-57F4E4DABA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5" name="四角形: 角を丸くする 664">
                    <a:extLst>
                      <a:ext uri="{FF2B5EF4-FFF2-40B4-BE49-F238E27FC236}">
                        <a16:creationId xmlns:a16="http://schemas.microsoft.com/office/drawing/2014/main" id="{19B39042-B5EF-C580-E83E-C79BD5E6E3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6" name="四角形: 角を丸くする 665">
                    <a:extLst>
                      <a:ext uri="{FF2B5EF4-FFF2-40B4-BE49-F238E27FC236}">
                        <a16:creationId xmlns:a16="http://schemas.microsoft.com/office/drawing/2014/main" id="{AEC80B1F-2167-9942-391B-D59D539821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7" name="四角形: 角を丸くする 666">
                    <a:extLst>
                      <a:ext uri="{FF2B5EF4-FFF2-40B4-BE49-F238E27FC236}">
                        <a16:creationId xmlns:a16="http://schemas.microsoft.com/office/drawing/2014/main" id="{DFB4D8C5-D5EB-B0C7-F188-08B6586175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A1214545-1CE8-372E-8141-FB7C6DB6EF22}"/>
                  </a:ext>
                </a:extLst>
              </p:cNvPr>
              <p:cNvGrpSpPr/>
              <p:nvPr/>
            </p:nvGrpSpPr>
            <p:grpSpPr>
              <a:xfrm>
                <a:off x="7846664" y="4580067"/>
                <a:ext cx="497667" cy="1531387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54" name="四角形: 上の 2 つの角を丸める 653">
                  <a:extLst>
                    <a:ext uri="{FF2B5EF4-FFF2-40B4-BE49-F238E27FC236}">
                      <a16:creationId xmlns:a16="http://schemas.microsoft.com/office/drawing/2014/main" id="{00594B97-1A32-E975-E9E9-C65ED0956B01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55" name="グループ化 654">
                  <a:extLst>
                    <a:ext uri="{FF2B5EF4-FFF2-40B4-BE49-F238E27FC236}">
                      <a16:creationId xmlns:a16="http://schemas.microsoft.com/office/drawing/2014/main" id="{C1FD6994-8174-C5AA-9C4A-925D6DF8A02C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56" name="四角形: 上の 2 つの角を丸める 655">
                    <a:extLst>
                      <a:ext uri="{FF2B5EF4-FFF2-40B4-BE49-F238E27FC236}">
                        <a16:creationId xmlns:a16="http://schemas.microsoft.com/office/drawing/2014/main" id="{9B40C224-54C8-9222-D9F4-859E76228C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7" name="四角形: 上の 2 つの角を丸める 656">
                    <a:extLst>
                      <a:ext uri="{FF2B5EF4-FFF2-40B4-BE49-F238E27FC236}">
                        <a16:creationId xmlns:a16="http://schemas.microsoft.com/office/drawing/2014/main" id="{551947D1-7F99-7F45-F050-19611523B0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8" name="四角形: 角を丸くする 657">
                    <a:extLst>
                      <a:ext uri="{FF2B5EF4-FFF2-40B4-BE49-F238E27FC236}">
                        <a16:creationId xmlns:a16="http://schemas.microsoft.com/office/drawing/2014/main" id="{C8AF203C-0CA3-789A-4FA4-50585B7012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9" name="四角形: 角を丸くする 658">
                    <a:extLst>
                      <a:ext uri="{FF2B5EF4-FFF2-40B4-BE49-F238E27FC236}">
                        <a16:creationId xmlns:a16="http://schemas.microsoft.com/office/drawing/2014/main" id="{0919B6E0-ABA2-8C4D-1DAE-2BBE26E875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0" name="四角形: 角を丸くする 659">
                    <a:extLst>
                      <a:ext uri="{FF2B5EF4-FFF2-40B4-BE49-F238E27FC236}">
                        <a16:creationId xmlns:a16="http://schemas.microsoft.com/office/drawing/2014/main" id="{3EC7DB9B-6967-88D1-149F-B7A1A4356F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69633863-AB11-A341-A48C-9FF9625E515F}"/>
                  </a:ext>
                </a:extLst>
              </p:cNvPr>
              <p:cNvGrpSpPr/>
              <p:nvPr/>
            </p:nvGrpSpPr>
            <p:grpSpPr>
              <a:xfrm rot="16200000">
                <a:off x="7653517" y="4751374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45" name="四角形: 上の 2 つの角を丸める 644">
                  <a:extLst>
                    <a:ext uri="{FF2B5EF4-FFF2-40B4-BE49-F238E27FC236}">
                      <a16:creationId xmlns:a16="http://schemas.microsoft.com/office/drawing/2014/main" id="{52A60E10-F4E0-9F5A-EDD1-7B10BEA6295F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1472BCEA-8F99-A1B7-7A88-356529DA59EE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47" name="四角形: 上の 2 つの角を丸める 646">
                    <a:extLst>
                      <a:ext uri="{FF2B5EF4-FFF2-40B4-BE49-F238E27FC236}">
                        <a16:creationId xmlns:a16="http://schemas.microsoft.com/office/drawing/2014/main" id="{7432DD4D-D823-D725-136C-09D1036ACC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8" name="四角形: 上の 2 つの角を丸める 647">
                    <a:extLst>
                      <a:ext uri="{FF2B5EF4-FFF2-40B4-BE49-F238E27FC236}">
                        <a16:creationId xmlns:a16="http://schemas.microsoft.com/office/drawing/2014/main" id="{E6C8584F-32B5-6042-59CC-A70DA5AA95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9" name="四角形: 角を丸くする 648">
                    <a:extLst>
                      <a:ext uri="{FF2B5EF4-FFF2-40B4-BE49-F238E27FC236}">
                        <a16:creationId xmlns:a16="http://schemas.microsoft.com/office/drawing/2014/main" id="{8B533D3D-D639-1EB9-2F02-D78277C04B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0" name="四角形: 角を丸くする 649">
                    <a:extLst>
                      <a:ext uri="{FF2B5EF4-FFF2-40B4-BE49-F238E27FC236}">
                        <a16:creationId xmlns:a16="http://schemas.microsoft.com/office/drawing/2014/main" id="{B1B4BC93-23DD-49F2-D372-456EBB4506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1" name="四角形: 角を丸くする 650">
                    <a:extLst>
                      <a:ext uri="{FF2B5EF4-FFF2-40B4-BE49-F238E27FC236}">
                        <a16:creationId xmlns:a16="http://schemas.microsoft.com/office/drawing/2014/main" id="{BFFFBE92-295C-9CC5-69B3-8063EAED29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2" name="楕円 651">
                    <a:extLst>
                      <a:ext uri="{FF2B5EF4-FFF2-40B4-BE49-F238E27FC236}">
                        <a16:creationId xmlns:a16="http://schemas.microsoft.com/office/drawing/2014/main" id="{0960C267-6E74-1644-DB74-EE8F41C279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3" name="テキスト ボックス 652">
                    <a:extLst>
                      <a:ext uri="{FF2B5EF4-FFF2-40B4-BE49-F238E27FC236}">
                        <a16:creationId xmlns:a16="http://schemas.microsoft.com/office/drawing/2014/main" id="{2261BF2A-54CD-3768-46BC-102D7EF50838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7255AE61-3110-EAB6-485B-5A1C4F25F502}"/>
                  </a:ext>
                </a:extLst>
              </p:cNvPr>
              <p:cNvGrpSpPr/>
              <p:nvPr/>
            </p:nvGrpSpPr>
            <p:grpSpPr>
              <a:xfrm>
                <a:off x="9021047" y="4337237"/>
                <a:ext cx="775205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36" name="四角形: 上の 2 つの角を丸める 635">
                  <a:extLst>
                    <a:ext uri="{FF2B5EF4-FFF2-40B4-BE49-F238E27FC236}">
                      <a16:creationId xmlns:a16="http://schemas.microsoft.com/office/drawing/2014/main" id="{B055226C-B3A2-EF4D-F9B5-476677B3FE93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14864416-992B-1A4C-4B33-0BC56766435A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38" name="四角形: 上の 2 つの角を丸める 637">
                    <a:extLst>
                      <a:ext uri="{FF2B5EF4-FFF2-40B4-BE49-F238E27FC236}">
                        <a16:creationId xmlns:a16="http://schemas.microsoft.com/office/drawing/2014/main" id="{F86A8DC1-1C63-6760-94C8-3751293842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9" name="四角形: 上の 2 つの角を丸める 638">
                    <a:extLst>
                      <a:ext uri="{FF2B5EF4-FFF2-40B4-BE49-F238E27FC236}">
                        <a16:creationId xmlns:a16="http://schemas.microsoft.com/office/drawing/2014/main" id="{8C1064BF-ED2F-83FA-BBE8-E3A7499F6B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70C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DA70573E-E295-3160-5FE3-8EAF2298BE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1" name="四角形: 角を丸くする 640">
                    <a:extLst>
                      <a:ext uri="{FF2B5EF4-FFF2-40B4-BE49-F238E27FC236}">
                        <a16:creationId xmlns:a16="http://schemas.microsoft.com/office/drawing/2014/main" id="{03800B78-10AB-5674-E89A-ECB667BB1C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2" name="四角形: 角を丸くする 641">
                    <a:extLst>
                      <a:ext uri="{FF2B5EF4-FFF2-40B4-BE49-F238E27FC236}">
                        <a16:creationId xmlns:a16="http://schemas.microsoft.com/office/drawing/2014/main" id="{4F1185A9-3C8A-5B26-2600-48EACFDB32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3" name="楕円 642">
                    <a:extLst>
                      <a:ext uri="{FF2B5EF4-FFF2-40B4-BE49-F238E27FC236}">
                        <a16:creationId xmlns:a16="http://schemas.microsoft.com/office/drawing/2014/main" id="{E0FE6660-FDE7-5DCA-B5E9-04AE3DC096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9" y="2952324"/>
                    <a:ext cx="850832" cy="601153"/>
                  </a:xfrm>
                  <a:prstGeom prst="ellipse">
                    <a:avLst/>
                  </a:prstGeom>
                  <a:solidFill>
                    <a:srgbClr val="00206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4" name="テキスト ボックス 643">
                    <a:extLst>
                      <a:ext uri="{FF2B5EF4-FFF2-40B4-BE49-F238E27FC236}">
                        <a16:creationId xmlns:a16="http://schemas.microsoft.com/office/drawing/2014/main" id="{CB547C73-A575-23C4-3A54-64FC020F356D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</p:grpSp>
      <p:grpSp>
        <p:nvGrpSpPr>
          <p:cNvPr id="668" name="グループ化 667">
            <a:extLst>
              <a:ext uri="{FF2B5EF4-FFF2-40B4-BE49-F238E27FC236}">
                <a16:creationId xmlns:a16="http://schemas.microsoft.com/office/drawing/2014/main" id="{E3FE2666-F3B0-353D-787B-CBF3E935ACC6}"/>
              </a:ext>
            </a:extLst>
          </p:cNvPr>
          <p:cNvGrpSpPr/>
          <p:nvPr/>
        </p:nvGrpSpPr>
        <p:grpSpPr>
          <a:xfrm>
            <a:off x="3807250" y="958568"/>
            <a:ext cx="2277932" cy="2514790"/>
            <a:chOff x="4310770" y="4259329"/>
            <a:chExt cx="2952750" cy="3259773"/>
          </a:xfrm>
        </p:grpSpPr>
        <p:sp>
          <p:nvSpPr>
            <p:cNvPr id="669" name="四角形: 上の 2 つの角を丸める 668">
              <a:extLst>
                <a:ext uri="{FF2B5EF4-FFF2-40B4-BE49-F238E27FC236}">
                  <a16:creationId xmlns:a16="http://schemas.microsoft.com/office/drawing/2014/main" id="{11E12A34-ADF1-B975-83A1-4FA3A004DC40}"/>
                </a:ext>
              </a:extLst>
            </p:cNvPr>
            <p:cNvSpPr/>
            <p:nvPr/>
          </p:nvSpPr>
          <p:spPr bwMode="auto">
            <a:xfrm>
              <a:off x="4310770" y="4916632"/>
              <a:ext cx="2952750" cy="2602470"/>
            </a:xfrm>
            <a:prstGeom prst="round2SameRect">
              <a:avLst>
                <a:gd name="adj1" fmla="val 39205"/>
                <a:gd name="adj2" fmla="val 8699"/>
              </a:avLst>
            </a:prstGeom>
            <a:solidFill>
              <a:srgbClr val="FFFFFF"/>
            </a:solidFill>
            <a:ln w="635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0" name="四角形: 上の 2 つの角を丸める 669">
              <a:extLst>
                <a:ext uri="{FF2B5EF4-FFF2-40B4-BE49-F238E27FC236}">
                  <a16:creationId xmlns:a16="http://schemas.microsoft.com/office/drawing/2014/main" id="{96899A05-D327-BAAC-0FBD-D70809C4F6F2}"/>
                </a:ext>
              </a:extLst>
            </p:cNvPr>
            <p:cNvSpPr/>
            <p:nvPr/>
          </p:nvSpPr>
          <p:spPr bwMode="auto">
            <a:xfrm>
              <a:off x="5447176" y="4857394"/>
              <a:ext cx="679938" cy="141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 w="635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1" name="四角形: 上の 2 つの角を丸める 670">
              <a:extLst>
                <a:ext uri="{FF2B5EF4-FFF2-40B4-BE49-F238E27FC236}">
                  <a16:creationId xmlns:a16="http://schemas.microsoft.com/office/drawing/2014/main" id="{60565459-7675-EC11-6606-FA70C767C7C1}"/>
                </a:ext>
              </a:extLst>
            </p:cNvPr>
            <p:cNvSpPr/>
            <p:nvPr/>
          </p:nvSpPr>
          <p:spPr bwMode="auto">
            <a:xfrm>
              <a:off x="5515893" y="4695920"/>
              <a:ext cx="542504" cy="141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 w="635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5ABB0D09-03EB-F2C9-8729-666D95FD5A3F}"/>
                </a:ext>
              </a:extLst>
            </p:cNvPr>
            <p:cNvSpPr/>
            <p:nvPr/>
          </p:nvSpPr>
          <p:spPr bwMode="auto">
            <a:xfrm rot="10800000">
              <a:off x="5234609" y="4259329"/>
              <a:ext cx="1068600" cy="445284"/>
            </a:xfrm>
            <a:custGeom>
              <a:avLst/>
              <a:gdLst>
                <a:gd name="connsiteX0" fmla="*/ 1063949 w 1068600"/>
                <a:gd name="connsiteY0" fmla="*/ 444677 h 445284"/>
                <a:gd name="connsiteX1" fmla="*/ 667161 w 1068600"/>
                <a:gd name="connsiteY1" fmla="*/ 387407 h 445284"/>
                <a:gd name="connsiteX2" fmla="*/ 667161 w 1068600"/>
                <a:gd name="connsiteY2" fmla="*/ 390835 h 445284"/>
                <a:gd name="connsiteX3" fmla="*/ 640032 w 1068600"/>
                <a:gd name="connsiteY3" fmla="*/ 418245 h 445284"/>
                <a:gd name="connsiteX4" fmla="*/ 182200 w 1068600"/>
                <a:gd name="connsiteY4" fmla="*/ 387407 h 445284"/>
                <a:gd name="connsiteX5" fmla="*/ 60111 w 1068600"/>
                <a:gd name="connsiteY5" fmla="*/ 443796 h 445284"/>
                <a:gd name="connsiteX6" fmla="*/ 0 w 1068600"/>
                <a:gd name="connsiteY6" fmla="*/ 422973 h 445284"/>
                <a:gd name="connsiteX7" fmla="*/ 326683 w 1068600"/>
                <a:gd name="connsiteY7" fmla="*/ 0 h 445284"/>
                <a:gd name="connsiteX8" fmla="*/ 726087 w 1068600"/>
                <a:gd name="connsiteY8" fmla="*/ 0 h 445284"/>
                <a:gd name="connsiteX9" fmla="*/ 1068600 w 1068600"/>
                <a:gd name="connsiteY9" fmla="*/ 443469 h 44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600" h="445284">
                  <a:moveTo>
                    <a:pt x="1063949" y="444677"/>
                  </a:moveTo>
                  <a:cubicBezTo>
                    <a:pt x="931686" y="458676"/>
                    <a:pt x="799424" y="224506"/>
                    <a:pt x="667161" y="387407"/>
                  </a:cubicBezTo>
                  <a:lnTo>
                    <a:pt x="667161" y="390835"/>
                  </a:lnTo>
                  <a:lnTo>
                    <a:pt x="640032" y="418245"/>
                  </a:lnTo>
                  <a:cubicBezTo>
                    <a:pt x="487421" y="540127"/>
                    <a:pt x="334811" y="199444"/>
                    <a:pt x="182200" y="387407"/>
                  </a:cubicBezTo>
                  <a:cubicBezTo>
                    <a:pt x="141504" y="437530"/>
                    <a:pt x="100807" y="450061"/>
                    <a:pt x="60111" y="443796"/>
                  </a:cubicBezTo>
                  <a:lnTo>
                    <a:pt x="0" y="422973"/>
                  </a:lnTo>
                  <a:lnTo>
                    <a:pt x="326683" y="0"/>
                  </a:lnTo>
                  <a:lnTo>
                    <a:pt x="726087" y="0"/>
                  </a:lnTo>
                  <a:lnTo>
                    <a:pt x="1068600" y="443469"/>
                  </a:lnTo>
                  <a:close/>
                </a:path>
              </a:pathLst>
            </a:custGeom>
            <a:solidFill>
              <a:srgbClr val="FFFFFF"/>
            </a:solidFill>
            <a:ln w="635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DCAB181F-1580-6AF0-234D-F0B9EDF89B11}"/>
                </a:ext>
              </a:extLst>
            </p:cNvPr>
            <p:cNvGrpSpPr/>
            <p:nvPr/>
          </p:nvGrpSpPr>
          <p:grpSpPr>
            <a:xfrm>
              <a:off x="4612492" y="5220491"/>
              <a:ext cx="1134792" cy="2176645"/>
              <a:chOff x="10237871" y="3579553"/>
              <a:chExt cx="1134792" cy="2176645"/>
            </a:xfrm>
          </p:grpSpPr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B0A2BD06-1B3B-8674-2B10-4035D46F3273}"/>
                  </a:ext>
                </a:extLst>
              </p:cNvPr>
              <p:cNvSpPr/>
              <p:nvPr/>
            </p:nvSpPr>
            <p:spPr bwMode="auto">
              <a:xfrm>
                <a:off x="10237871" y="3579553"/>
                <a:ext cx="1134792" cy="2176645"/>
              </a:xfrm>
              <a:custGeom>
                <a:avLst/>
                <a:gdLst>
                  <a:gd name="connsiteX0" fmla="*/ 538693 w 1134792"/>
                  <a:gd name="connsiteY0" fmla="*/ 0 h 2176645"/>
                  <a:gd name="connsiteX1" fmla="*/ 596101 w 1134792"/>
                  <a:gd name="connsiteY1" fmla="*/ 0 h 2176645"/>
                  <a:gd name="connsiteX2" fmla="*/ 612704 w 1134792"/>
                  <a:gd name="connsiteY2" fmla="*/ 16603 h 2176645"/>
                  <a:gd name="connsiteX3" fmla="*/ 612704 w 1134792"/>
                  <a:gd name="connsiteY3" fmla="*/ 246398 h 2176645"/>
                  <a:gd name="connsiteX4" fmla="*/ 812451 w 1134792"/>
                  <a:gd name="connsiteY4" fmla="*/ 246398 h 2176645"/>
                  <a:gd name="connsiteX5" fmla="*/ 846691 w 1134792"/>
                  <a:gd name="connsiteY5" fmla="*/ 280638 h 2176645"/>
                  <a:gd name="connsiteX6" fmla="*/ 836662 w 1134792"/>
                  <a:gd name="connsiteY6" fmla="*/ 304849 h 2176645"/>
                  <a:gd name="connsiteX7" fmla="*/ 825727 w 1134792"/>
                  <a:gd name="connsiteY7" fmla="*/ 309379 h 2176645"/>
                  <a:gd name="connsiteX8" fmla="*/ 847208 w 1134792"/>
                  <a:gd name="connsiteY8" fmla="*/ 321038 h 2176645"/>
                  <a:gd name="connsiteX9" fmla="*/ 981892 w 1134792"/>
                  <a:gd name="connsiteY9" fmla="*/ 478653 h 2176645"/>
                  <a:gd name="connsiteX10" fmla="*/ 1005783 w 1134792"/>
                  <a:gd name="connsiteY10" fmla="*/ 545264 h 2176645"/>
                  <a:gd name="connsiteX11" fmla="*/ 1100552 w 1134792"/>
                  <a:gd name="connsiteY11" fmla="*/ 545264 h 2176645"/>
                  <a:gd name="connsiteX12" fmla="*/ 1134792 w 1134792"/>
                  <a:gd name="connsiteY12" fmla="*/ 579504 h 2176645"/>
                  <a:gd name="connsiteX13" fmla="*/ 1124763 w 1134792"/>
                  <a:gd name="connsiteY13" fmla="*/ 603715 h 2176645"/>
                  <a:gd name="connsiteX14" fmla="*/ 1107327 w 1134792"/>
                  <a:gd name="connsiteY14" fmla="*/ 610938 h 2176645"/>
                  <a:gd name="connsiteX15" fmla="*/ 1107327 w 1134792"/>
                  <a:gd name="connsiteY15" fmla="*/ 2110971 h 2176645"/>
                  <a:gd name="connsiteX16" fmla="*/ 1124763 w 1134792"/>
                  <a:gd name="connsiteY16" fmla="*/ 2118194 h 2176645"/>
                  <a:gd name="connsiteX17" fmla="*/ 1134792 w 1134792"/>
                  <a:gd name="connsiteY17" fmla="*/ 2142405 h 2176645"/>
                  <a:gd name="connsiteX18" fmla="*/ 1100552 w 1134792"/>
                  <a:gd name="connsiteY18" fmla="*/ 2176645 h 2176645"/>
                  <a:gd name="connsiteX19" fmla="*/ 34240 w 1134792"/>
                  <a:gd name="connsiteY19" fmla="*/ 2176645 h 2176645"/>
                  <a:gd name="connsiteX20" fmla="*/ 0 w 1134792"/>
                  <a:gd name="connsiteY20" fmla="*/ 2142405 h 2176645"/>
                  <a:gd name="connsiteX21" fmla="*/ 10029 w 1134792"/>
                  <a:gd name="connsiteY21" fmla="*/ 2118194 h 2176645"/>
                  <a:gd name="connsiteX22" fmla="*/ 27464 w 1134792"/>
                  <a:gd name="connsiteY22" fmla="*/ 2110972 h 2176645"/>
                  <a:gd name="connsiteX23" fmla="*/ 27464 w 1134792"/>
                  <a:gd name="connsiteY23" fmla="*/ 610937 h 2176645"/>
                  <a:gd name="connsiteX24" fmla="*/ 10029 w 1134792"/>
                  <a:gd name="connsiteY24" fmla="*/ 603715 h 2176645"/>
                  <a:gd name="connsiteX25" fmla="*/ 0 w 1134792"/>
                  <a:gd name="connsiteY25" fmla="*/ 579504 h 2176645"/>
                  <a:gd name="connsiteX26" fmla="*/ 34240 w 1134792"/>
                  <a:gd name="connsiteY26" fmla="*/ 545264 h 2176645"/>
                  <a:gd name="connsiteX27" fmla="*/ 129007 w 1134792"/>
                  <a:gd name="connsiteY27" fmla="*/ 545264 h 2176645"/>
                  <a:gd name="connsiteX28" fmla="*/ 152898 w 1134792"/>
                  <a:gd name="connsiteY28" fmla="*/ 478653 h 2176645"/>
                  <a:gd name="connsiteX29" fmla="*/ 287582 w 1134792"/>
                  <a:gd name="connsiteY29" fmla="*/ 321038 h 2176645"/>
                  <a:gd name="connsiteX30" fmla="*/ 309064 w 1134792"/>
                  <a:gd name="connsiteY30" fmla="*/ 309378 h 2176645"/>
                  <a:gd name="connsiteX31" fmla="*/ 298130 w 1134792"/>
                  <a:gd name="connsiteY31" fmla="*/ 304849 h 2176645"/>
                  <a:gd name="connsiteX32" fmla="*/ 288101 w 1134792"/>
                  <a:gd name="connsiteY32" fmla="*/ 280638 h 2176645"/>
                  <a:gd name="connsiteX33" fmla="*/ 322341 w 1134792"/>
                  <a:gd name="connsiteY33" fmla="*/ 246398 h 2176645"/>
                  <a:gd name="connsiteX34" fmla="*/ 522090 w 1134792"/>
                  <a:gd name="connsiteY34" fmla="*/ 246398 h 2176645"/>
                  <a:gd name="connsiteX35" fmla="*/ 522090 w 1134792"/>
                  <a:gd name="connsiteY35" fmla="*/ 16603 h 2176645"/>
                  <a:gd name="connsiteX36" fmla="*/ 538693 w 1134792"/>
                  <a:gd name="connsiteY36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34792" h="2176645">
                    <a:moveTo>
                      <a:pt x="538693" y="0"/>
                    </a:moveTo>
                    <a:lnTo>
                      <a:pt x="596101" y="0"/>
                    </a:lnTo>
                    <a:cubicBezTo>
                      <a:pt x="605271" y="0"/>
                      <a:pt x="612704" y="7433"/>
                      <a:pt x="612704" y="16603"/>
                    </a:cubicBezTo>
                    <a:lnTo>
                      <a:pt x="612704" y="246398"/>
                    </a:lnTo>
                    <a:lnTo>
                      <a:pt x="812451" y="246398"/>
                    </a:lnTo>
                    <a:cubicBezTo>
                      <a:pt x="831361" y="246398"/>
                      <a:pt x="846691" y="261728"/>
                      <a:pt x="846691" y="280638"/>
                    </a:cubicBezTo>
                    <a:cubicBezTo>
                      <a:pt x="846691" y="290093"/>
                      <a:pt x="842858" y="298653"/>
                      <a:pt x="836662" y="304849"/>
                    </a:cubicBezTo>
                    <a:lnTo>
                      <a:pt x="825727" y="309379"/>
                    </a:lnTo>
                    <a:lnTo>
                      <a:pt x="847208" y="321038"/>
                    </a:lnTo>
                    <a:cubicBezTo>
                      <a:pt x="905203" y="360219"/>
                      <a:pt x="952024" y="414684"/>
                      <a:pt x="981892" y="478653"/>
                    </a:cubicBezTo>
                    <a:lnTo>
                      <a:pt x="1005783" y="545264"/>
                    </a:lnTo>
                    <a:lnTo>
                      <a:pt x="1100552" y="545264"/>
                    </a:lnTo>
                    <a:cubicBezTo>
                      <a:pt x="1119462" y="545264"/>
                      <a:pt x="1134792" y="560594"/>
                      <a:pt x="1134792" y="579504"/>
                    </a:cubicBezTo>
                    <a:cubicBezTo>
                      <a:pt x="1134792" y="588959"/>
                      <a:pt x="1130960" y="597519"/>
                      <a:pt x="1124763" y="603715"/>
                    </a:cubicBezTo>
                    <a:lnTo>
                      <a:pt x="1107327" y="610938"/>
                    </a:lnTo>
                    <a:lnTo>
                      <a:pt x="1107327" y="2110971"/>
                    </a:lnTo>
                    <a:lnTo>
                      <a:pt x="1124763" y="2118194"/>
                    </a:lnTo>
                    <a:cubicBezTo>
                      <a:pt x="1130960" y="2124390"/>
                      <a:pt x="1134792" y="2132950"/>
                      <a:pt x="1134792" y="2142405"/>
                    </a:cubicBezTo>
                    <a:cubicBezTo>
                      <a:pt x="1134792" y="2161315"/>
                      <a:pt x="1119462" y="2176645"/>
                      <a:pt x="1100552" y="2176645"/>
                    </a:cubicBezTo>
                    <a:lnTo>
                      <a:pt x="34240" y="2176645"/>
                    </a:lnTo>
                    <a:cubicBezTo>
                      <a:pt x="15330" y="2176645"/>
                      <a:pt x="0" y="2161315"/>
                      <a:pt x="0" y="2142405"/>
                    </a:cubicBezTo>
                    <a:cubicBezTo>
                      <a:pt x="0" y="2132950"/>
                      <a:pt x="3833" y="2124390"/>
                      <a:pt x="10029" y="2118194"/>
                    </a:cubicBezTo>
                    <a:lnTo>
                      <a:pt x="27464" y="2110972"/>
                    </a:lnTo>
                    <a:lnTo>
                      <a:pt x="27464" y="610937"/>
                    </a:lnTo>
                    <a:lnTo>
                      <a:pt x="10029" y="603715"/>
                    </a:lnTo>
                    <a:cubicBezTo>
                      <a:pt x="3833" y="597519"/>
                      <a:pt x="0" y="588959"/>
                      <a:pt x="0" y="579504"/>
                    </a:cubicBezTo>
                    <a:cubicBezTo>
                      <a:pt x="0" y="560594"/>
                      <a:pt x="15330" y="545264"/>
                      <a:pt x="34240" y="545264"/>
                    </a:cubicBezTo>
                    <a:lnTo>
                      <a:pt x="129007" y="545264"/>
                    </a:lnTo>
                    <a:lnTo>
                      <a:pt x="152898" y="478653"/>
                    </a:lnTo>
                    <a:cubicBezTo>
                      <a:pt x="182766" y="414684"/>
                      <a:pt x="229587" y="360219"/>
                      <a:pt x="287582" y="321038"/>
                    </a:cubicBezTo>
                    <a:lnTo>
                      <a:pt x="309064" y="309378"/>
                    </a:lnTo>
                    <a:lnTo>
                      <a:pt x="298130" y="304849"/>
                    </a:lnTo>
                    <a:cubicBezTo>
                      <a:pt x="291934" y="298653"/>
                      <a:pt x="288101" y="290093"/>
                      <a:pt x="288101" y="280638"/>
                    </a:cubicBezTo>
                    <a:cubicBezTo>
                      <a:pt x="288101" y="261728"/>
                      <a:pt x="303431" y="246398"/>
                      <a:pt x="322341" y="246398"/>
                    </a:cubicBezTo>
                    <a:lnTo>
                      <a:pt x="522090" y="246398"/>
                    </a:lnTo>
                    <a:lnTo>
                      <a:pt x="522090" y="16603"/>
                    </a:lnTo>
                    <a:cubicBezTo>
                      <a:pt x="522090" y="7433"/>
                      <a:pt x="529523" y="0"/>
                      <a:pt x="538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42FAFAB6-62F2-4FFB-1031-F0CDFC180546}"/>
                  </a:ext>
                </a:extLst>
              </p:cNvPr>
              <p:cNvGrpSpPr/>
              <p:nvPr/>
            </p:nvGrpSpPr>
            <p:grpSpPr>
              <a:xfrm>
                <a:off x="10237871" y="3579553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88" name="四角形: 上の 2 つの角を丸める 687">
                  <a:extLst>
                    <a:ext uri="{FF2B5EF4-FFF2-40B4-BE49-F238E27FC236}">
                      <a16:creationId xmlns:a16="http://schemas.microsoft.com/office/drawing/2014/main" id="{39EA7E74-AD98-6744-680C-67259E76F5C5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493E853D-7AF9-EECA-F903-D6DA9B1B2898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90" name="四角形: 上の 2 つの角を丸める 689">
                    <a:extLst>
                      <a:ext uri="{FF2B5EF4-FFF2-40B4-BE49-F238E27FC236}">
                        <a16:creationId xmlns:a16="http://schemas.microsoft.com/office/drawing/2014/main" id="{B3E3AC81-C7AF-1884-33EE-25C4DAAB54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1" name="四角形: 上の 2 つの角を丸める 690">
                    <a:extLst>
                      <a:ext uri="{FF2B5EF4-FFF2-40B4-BE49-F238E27FC236}">
                        <a16:creationId xmlns:a16="http://schemas.microsoft.com/office/drawing/2014/main" id="{02C7F25D-3FE4-F7F7-D02B-D728BCD6A4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2" name="四角形: 角を丸くする 691">
                    <a:extLst>
                      <a:ext uri="{FF2B5EF4-FFF2-40B4-BE49-F238E27FC236}">
                        <a16:creationId xmlns:a16="http://schemas.microsoft.com/office/drawing/2014/main" id="{1E3CED02-FCF1-845F-FBE6-399DC4B0C6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3" name="四角形: 角を丸くする 692">
                    <a:extLst>
                      <a:ext uri="{FF2B5EF4-FFF2-40B4-BE49-F238E27FC236}">
                        <a16:creationId xmlns:a16="http://schemas.microsoft.com/office/drawing/2014/main" id="{AA36C423-061B-9090-EEA4-76E7568ECC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4" name="四角形: 角を丸くする 693">
                    <a:extLst>
                      <a:ext uri="{FF2B5EF4-FFF2-40B4-BE49-F238E27FC236}">
                        <a16:creationId xmlns:a16="http://schemas.microsoft.com/office/drawing/2014/main" id="{6D9E9A44-49B4-CEE2-19A6-7619058432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5" name="楕円 694">
                    <a:extLst>
                      <a:ext uri="{FF2B5EF4-FFF2-40B4-BE49-F238E27FC236}">
                        <a16:creationId xmlns:a16="http://schemas.microsoft.com/office/drawing/2014/main" id="{B72BA2F6-5998-CB6C-8C6D-8A3954E960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6" name="テキスト ボックス 695">
                    <a:extLst>
                      <a:ext uri="{FF2B5EF4-FFF2-40B4-BE49-F238E27FC236}">
                        <a16:creationId xmlns:a16="http://schemas.microsoft.com/office/drawing/2014/main" id="{AF32DA47-1ACB-E08A-9DB7-4420313C028A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9C93321A-C724-A488-D281-2C4E948039E9}"/>
                </a:ext>
              </a:extLst>
            </p:cNvPr>
            <p:cNvGrpSpPr/>
            <p:nvPr/>
          </p:nvGrpSpPr>
          <p:grpSpPr>
            <a:xfrm>
              <a:off x="5844392" y="5220491"/>
              <a:ext cx="1134792" cy="2176645"/>
              <a:chOff x="10237871" y="3579553"/>
              <a:chExt cx="1134792" cy="2176645"/>
            </a:xfrm>
          </p:grpSpPr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C9CB5739-E0D9-A6BB-2FCB-6BD39C6643E6}"/>
                  </a:ext>
                </a:extLst>
              </p:cNvPr>
              <p:cNvSpPr/>
              <p:nvPr/>
            </p:nvSpPr>
            <p:spPr bwMode="auto">
              <a:xfrm>
                <a:off x="10237871" y="3579553"/>
                <a:ext cx="1134792" cy="2176645"/>
              </a:xfrm>
              <a:custGeom>
                <a:avLst/>
                <a:gdLst>
                  <a:gd name="connsiteX0" fmla="*/ 538693 w 1134792"/>
                  <a:gd name="connsiteY0" fmla="*/ 0 h 2176645"/>
                  <a:gd name="connsiteX1" fmla="*/ 596101 w 1134792"/>
                  <a:gd name="connsiteY1" fmla="*/ 0 h 2176645"/>
                  <a:gd name="connsiteX2" fmla="*/ 612704 w 1134792"/>
                  <a:gd name="connsiteY2" fmla="*/ 16603 h 2176645"/>
                  <a:gd name="connsiteX3" fmla="*/ 612704 w 1134792"/>
                  <a:gd name="connsiteY3" fmla="*/ 246398 h 2176645"/>
                  <a:gd name="connsiteX4" fmla="*/ 812451 w 1134792"/>
                  <a:gd name="connsiteY4" fmla="*/ 246398 h 2176645"/>
                  <a:gd name="connsiteX5" fmla="*/ 846691 w 1134792"/>
                  <a:gd name="connsiteY5" fmla="*/ 280638 h 2176645"/>
                  <a:gd name="connsiteX6" fmla="*/ 836662 w 1134792"/>
                  <a:gd name="connsiteY6" fmla="*/ 304849 h 2176645"/>
                  <a:gd name="connsiteX7" fmla="*/ 825727 w 1134792"/>
                  <a:gd name="connsiteY7" fmla="*/ 309379 h 2176645"/>
                  <a:gd name="connsiteX8" fmla="*/ 847208 w 1134792"/>
                  <a:gd name="connsiteY8" fmla="*/ 321038 h 2176645"/>
                  <a:gd name="connsiteX9" fmla="*/ 981892 w 1134792"/>
                  <a:gd name="connsiteY9" fmla="*/ 478653 h 2176645"/>
                  <a:gd name="connsiteX10" fmla="*/ 1005783 w 1134792"/>
                  <a:gd name="connsiteY10" fmla="*/ 545264 h 2176645"/>
                  <a:gd name="connsiteX11" fmla="*/ 1100552 w 1134792"/>
                  <a:gd name="connsiteY11" fmla="*/ 545264 h 2176645"/>
                  <a:gd name="connsiteX12" fmla="*/ 1134792 w 1134792"/>
                  <a:gd name="connsiteY12" fmla="*/ 579504 h 2176645"/>
                  <a:gd name="connsiteX13" fmla="*/ 1124763 w 1134792"/>
                  <a:gd name="connsiteY13" fmla="*/ 603715 h 2176645"/>
                  <a:gd name="connsiteX14" fmla="*/ 1107327 w 1134792"/>
                  <a:gd name="connsiteY14" fmla="*/ 610938 h 2176645"/>
                  <a:gd name="connsiteX15" fmla="*/ 1107327 w 1134792"/>
                  <a:gd name="connsiteY15" fmla="*/ 2110971 h 2176645"/>
                  <a:gd name="connsiteX16" fmla="*/ 1124763 w 1134792"/>
                  <a:gd name="connsiteY16" fmla="*/ 2118194 h 2176645"/>
                  <a:gd name="connsiteX17" fmla="*/ 1134792 w 1134792"/>
                  <a:gd name="connsiteY17" fmla="*/ 2142405 h 2176645"/>
                  <a:gd name="connsiteX18" fmla="*/ 1100552 w 1134792"/>
                  <a:gd name="connsiteY18" fmla="*/ 2176645 h 2176645"/>
                  <a:gd name="connsiteX19" fmla="*/ 34240 w 1134792"/>
                  <a:gd name="connsiteY19" fmla="*/ 2176645 h 2176645"/>
                  <a:gd name="connsiteX20" fmla="*/ 0 w 1134792"/>
                  <a:gd name="connsiteY20" fmla="*/ 2142405 h 2176645"/>
                  <a:gd name="connsiteX21" fmla="*/ 10029 w 1134792"/>
                  <a:gd name="connsiteY21" fmla="*/ 2118194 h 2176645"/>
                  <a:gd name="connsiteX22" fmla="*/ 27464 w 1134792"/>
                  <a:gd name="connsiteY22" fmla="*/ 2110972 h 2176645"/>
                  <a:gd name="connsiteX23" fmla="*/ 27464 w 1134792"/>
                  <a:gd name="connsiteY23" fmla="*/ 610937 h 2176645"/>
                  <a:gd name="connsiteX24" fmla="*/ 10029 w 1134792"/>
                  <a:gd name="connsiteY24" fmla="*/ 603715 h 2176645"/>
                  <a:gd name="connsiteX25" fmla="*/ 0 w 1134792"/>
                  <a:gd name="connsiteY25" fmla="*/ 579504 h 2176645"/>
                  <a:gd name="connsiteX26" fmla="*/ 34240 w 1134792"/>
                  <a:gd name="connsiteY26" fmla="*/ 545264 h 2176645"/>
                  <a:gd name="connsiteX27" fmla="*/ 129007 w 1134792"/>
                  <a:gd name="connsiteY27" fmla="*/ 545264 h 2176645"/>
                  <a:gd name="connsiteX28" fmla="*/ 152898 w 1134792"/>
                  <a:gd name="connsiteY28" fmla="*/ 478653 h 2176645"/>
                  <a:gd name="connsiteX29" fmla="*/ 287582 w 1134792"/>
                  <a:gd name="connsiteY29" fmla="*/ 321038 h 2176645"/>
                  <a:gd name="connsiteX30" fmla="*/ 309064 w 1134792"/>
                  <a:gd name="connsiteY30" fmla="*/ 309378 h 2176645"/>
                  <a:gd name="connsiteX31" fmla="*/ 298130 w 1134792"/>
                  <a:gd name="connsiteY31" fmla="*/ 304849 h 2176645"/>
                  <a:gd name="connsiteX32" fmla="*/ 288101 w 1134792"/>
                  <a:gd name="connsiteY32" fmla="*/ 280638 h 2176645"/>
                  <a:gd name="connsiteX33" fmla="*/ 322341 w 1134792"/>
                  <a:gd name="connsiteY33" fmla="*/ 246398 h 2176645"/>
                  <a:gd name="connsiteX34" fmla="*/ 522090 w 1134792"/>
                  <a:gd name="connsiteY34" fmla="*/ 246398 h 2176645"/>
                  <a:gd name="connsiteX35" fmla="*/ 522090 w 1134792"/>
                  <a:gd name="connsiteY35" fmla="*/ 16603 h 2176645"/>
                  <a:gd name="connsiteX36" fmla="*/ 538693 w 1134792"/>
                  <a:gd name="connsiteY36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34792" h="2176645">
                    <a:moveTo>
                      <a:pt x="538693" y="0"/>
                    </a:moveTo>
                    <a:lnTo>
                      <a:pt x="596101" y="0"/>
                    </a:lnTo>
                    <a:cubicBezTo>
                      <a:pt x="605271" y="0"/>
                      <a:pt x="612704" y="7433"/>
                      <a:pt x="612704" y="16603"/>
                    </a:cubicBezTo>
                    <a:lnTo>
                      <a:pt x="612704" y="246398"/>
                    </a:lnTo>
                    <a:lnTo>
                      <a:pt x="812451" y="246398"/>
                    </a:lnTo>
                    <a:cubicBezTo>
                      <a:pt x="831361" y="246398"/>
                      <a:pt x="846691" y="261728"/>
                      <a:pt x="846691" y="280638"/>
                    </a:cubicBezTo>
                    <a:cubicBezTo>
                      <a:pt x="846691" y="290093"/>
                      <a:pt x="842858" y="298653"/>
                      <a:pt x="836662" y="304849"/>
                    </a:cubicBezTo>
                    <a:lnTo>
                      <a:pt x="825727" y="309379"/>
                    </a:lnTo>
                    <a:lnTo>
                      <a:pt x="847208" y="321038"/>
                    </a:lnTo>
                    <a:cubicBezTo>
                      <a:pt x="905203" y="360219"/>
                      <a:pt x="952024" y="414684"/>
                      <a:pt x="981892" y="478653"/>
                    </a:cubicBezTo>
                    <a:lnTo>
                      <a:pt x="1005783" y="545264"/>
                    </a:lnTo>
                    <a:lnTo>
                      <a:pt x="1100552" y="545264"/>
                    </a:lnTo>
                    <a:cubicBezTo>
                      <a:pt x="1119462" y="545264"/>
                      <a:pt x="1134792" y="560594"/>
                      <a:pt x="1134792" y="579504"/>
                    </a:cubicBezTo>
                    <a:cubicBezTo>
                      <a:pt x="1134792" y="588959"/>
                      <a:pt x="1130960" y="597519"/>
                      <a:pt x="1124763" y="603715"/>
                    </a:cubicBezTo>
                    <a:lnTo>
                      <a:pt x="1107327" y="610938"/>
                    </a:lnTo>
                    <a:lnTo>
                      <a:pt x="1107327" y="2110971"/>
                    </a:lnTo>
                    <a:lnTo>
                      <a:pt x="1124763" y="2118194"/>
                    </a:lnTo>
                    <a:cubicBezTo>
                      <a:pt x="1130960" y="2124390"/>
                      <a:pt x="1134792" y="2132950"/>
                      <a:pt x="1134792" y="2142405"/>
                    </a:cubicBezTo>
                    <a:cubicBezTo>
                      <a:pt x="1134792" y="2161315"/>
                      <a:pt x="1119462" y="2176645"/>
                      <a:pt x="1100552" y="2176645"/>
                    </a:cubicBezTo>
                    <a:lnTo>
                      <a:pt x="34240" y="2176645"/>
                    </a:lnTo>
                    <a:cubicBezTo>
                      <a:pt x="15330" y="2176645"/>
                      <a:pt x="0" y="2161315"/>
                      <a:pt x="0" y="2142405"/>
                    </a:cubicBezTo>
                    <a:cubicBezTo>
                      <a:pt x="0" y="2132950"/>
                      <a:pt x="3833" y="2124390"/>
                      <a:pt x="10029" y="2118194"/>
                    </a:cubicBezTo>
                    <a:lnTo>
                      <a:pt x="27464" y="2110972"/>
                    </a:lnTo>
                    <a:lnTo>
                      <a:pt x="27464" y="610937"/>
                    </a:lnTo>
                    <a:lnTo>
                      <a:pt x="10029" y="603715"/>
                    </a:lnTo>
                    <a:cubicBezTo>
                      <a:pt x="3833" y="597519"/>
                      <a:pt x="0" y="588959"/>
                      <a:pt x="0" y="579504"/>
                    </a:cubicBezTo>
                    <a:cubicBezTo>
                      <a:pt x="0" y="560594"/>
                      <a:pt x="15330" y="545264"/>
                      <a:pt x="34240" y="545264"/>
                    </a:cubicBezTo>
                    <a:lnTo>
                      <a:pt x="129007" y="545264"/>
                    </a:lnTo>
                    <a:lnTo>
                      <a:pt x="152898" y="478653"/>
                    </a:lnTo>
                    <a:cubicBezTo>
                      <a:pt x="182766" y="414684"/>
                      <a:pt x="229587" y="360219"/>
                      <a:pt x="287582" y="321038"/>
                    </a:cubicBezTo>
                    <a:lnTo>
                      <a:pt x="309064" y="309378"/>
                    </a:lnTo>
                    <a:lnTo>
                      <a:pt x="298130" y="304849"/>
                    </a:lnTo>
                    <a:cubicBezTo>
                      <a:pt x="291934" y="298653"/>
                      <a:pt x="288101" y="290093"/>
                      <a:pt x="288101" y="280638"/>
                    </a:cubicBezTo>
                    <a:cubicBezTo>
                      <a:pt x="288101" y="261728"/>
                      <a:pt x="303431" y="246398"/>
                      <a:pt x="322341" y="246398"/>
                    </a:cubicBezTo>
                    <a:lnTo>
                      <a:pt x="522090" y="246398"/>
                    </a:lnTo>
                    <a:lnTo>
                      <a:pt x="522090" y="16603"/>
                    </a:lnTo>
                    <a:cubicBezTo>
                      <a:pt x="522090" y="7433"/>
                      <a:pt x="529523" y="0"/>
                      <a:pt x="538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20F9DDAB-9A18-C8D6-D2D2-486E60EB704D}"/>
                  </a:ext>
                </a:extLst>
              </p:cNvPr>
              <p:cNvGrpSpPr/>
              <p:nvPr/>
            </p:nvGrpSpPr>
            <p:grpSpPr>
              <a:xfrm>
                <a:off x="10237871" y="3579553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77" name="四角形: 上の 2 つの角を丸める 676">
                  <a:extLst>
                    <a:ext uri="{FF2B5EF4-FFF2-40B4-BE49-F238E27FC236}">
                      <a16:creationId xmlns:a16="http://schemas.microsoft.com/office/drawing/2014/main" id="{46B7F4E8-B123-16DD-7301-0B33DAF41030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F8979B52-819C-64B4-5A63-353BDB9B7031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79" name="四角形: 上の 2 つの角を丸める 678">
                    <a:extLst>
                      <a:ext uri="{FF2B5EF4-FFF2-40B4-BE49-F238E27FC236}">
                        <a16:creationId xmlns:a16="http://schemas.microsoft.com/office/drawing/2014/main" id="{AB2D25DA-E7ED-29A8-C0A7-E642C98273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0" name="四角形: 上の 2 つの角を丸める 679">
                    <a:extLst>
                      <a:ext uri="{FF2B5EF4-FFF2-40B4-BE49-F238E27FC236}">
                        <a16:creationId xmlns:a16="http://schemas.microsoft.com/office/drawing/2014/main" id="{AA98E1CD-42D9-23C0-88C5-7EA469AC90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DAEDEF">
                      <a:lumMod val="90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1" name="四角形: 角を丸くする 680">
                    <a:extLst>
                      <a:ext uri="{FF2B5EF4-FFF2-40B4-BE49-F238E27FC236}">
                        <a16:creationId xmlns:a16="http://schemas.microsoft.com/office/drawing/2014/main" id="{BA311D32-4920-3DD8-BD51-5CD1B25328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2" name="四角形: 角を丸くする 681">
                    <a:extLst>
                      <a:ext uri="{FF2B5EF4-FFF2-40B4-BE49-F238E27FC236}">
                        <a16:creationId xmlns:a16="http://schemas.microsoft.com/office/drawing/2014/main" id="{9A260DD8-E19E-08DE-990A-F8B98702FE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3" name="四角形: 角を丸くする 682">
                    <a:extLst>
                      <a:ext uri="{FF2B5EF4-FFF2-40B4-BE49-F238E27FC236}">
                        <a16:creationId xmlns:a16="http://schemas.microsoft.com/office/drawing/2014/main" id="{1B4865F7-95E4-2638-1497-8D77BC45B5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4" name="楕円 683">
                    <a:extLst>
                      <a:ext uri="{FF2B5EF4-FFF2-40B4-BE49-F238E27FC236}">
                        <a16:creationId xmlns:a16="http://schemas.microsoft.com/office/drawing/2014/main" id="{30EAD920-5C4D-97BF-5DF5-1BC1427C3A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5" name="テキスト ボックス 684">
                    <a:extLst>
                      <a:ext uri="{FF2B5EF4-FFF2-40B4-BE49-F238E27FC236}">
                        <a16:creationId xmlns:a16="http://schemas.microsoft.com/office/drawing/2014/main" id="{232C5DD6-1A0A-4501-FD31-6C6BDE9D0296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</p:grpSp>
      <p:grpSp>
        <p:nvGrpSpPr>
          <p:cNvPr id="697" name="グループ化 696">
            <a:extLst>
              <a:ext uri="{FF2B5EF4-FFF2-40B4-BE49-F238E27FC236}">
                <a16:creationId xmlns:a16="http://schemas.microsoft.com/office/drawing/2014/main" id="{6E9F8B16-6CA0-CBB5-FDC6-31AAE878DAA8}"/>
              </a:ext>
            </a:extLst>
          </p:cNvPr>
          <p:cNvGrpSpPr/>
          <p:nvPr/>
        </p:nvGrpSpPr>
        <p:grpSpPr>
          <a:xfrm>
            <a:off x="3867800" y="3922501"/>
            <a:ext cx="2277932" cy="2514790"/>
            <a:chOff x="4310770" y="4259329"/>
            <a:chExt cx="2952750" cy="3259773"/>
          </a:xfrm>
        </p:grpSpPr>
        <p:sp>
          <p:nvSpPr>
            <p:cNvPr id="698" name="四角形: 上の 2 つの角を丸める 697">
              <a:extLst>
                <a:ext uri="{FF2B5EF4-FFF2-40B4-BE49-F238E27FC236}">
                  <a16:creationId xmlns:a16="http://schemas.microsoft.com/office/drawing/2014/main" id="{50216EDB-2165-3C1F-5359-7419AEC75B96}"/>
                </a:ext>
              </a:extLst>
            </p:cNvPr>
            <p:cNvSpPr/>
            <p:nvPr/>
          </p:nvSpPr>
          <p:spPr bwMode="auto">
            <a:xfrm>
              <a:off x="4310770" y="4916632"/>
              <a:ext cx="2952750" cy="2602470"/>
            </a:xfrm>
            <a:prstGeom prst="round2SameRect">
              <a:avLst>
                <a:gd name="adj1" fmla="val 39205"/>
                <a:gd name="adj2" fmla="val 8699"/>
              </a:avLst>
            </a:prstGeom>
            <a:solidFill>
              <a:srgbClr val="FFFFFF"/>
            </a:solidFill>
            <a:ln w="635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9" name="四角形: 上の 2 つの角を丸める 698">
              <a:extLst>
                <a:ext uri="{FF2B5EF4-FFF2-40B4-BE49-F238E27FC236}">
                  <a16:creationId xmlns:a16="http://schemas.microsoft.com/office/drawing/2014/main" id="{F15D631C-505D-6F3C-F00C-32C736F39A8E}"/>
                </a:ext>
              </a:extLst>
            </p:cNvPr>
            <p:cNvSpPr/>
            <p:nvPr/>
          </p:nvSpPr>
          <p:spPr bwMode="auto">
            <a:xfrm>
              <a:off x="5447176" y="4857394"/>
              <a:ext cx="679938" cy="141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 w="635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0" name="四角形: 上の 2 つの角を丸める 699">
              <a:extLst>
                <a:ext uri="{FF2B5EF4-FFF2-40B4-BE49-F238E27FC236}">
                  <a16:creationId xmlns:a16="http://schemas.microsoft.com/office/drawing/2014/main" id="{86FE9202-EDDE-060D-8594-94A378ED57B2}"/>
                </a:ext>
              </a:extLst>
            </p:cNvPr>
            <p:cNvSpPr/>
            <p:nvPr/>
          </p:nvSpPr>
          <p:spPr bwMode="auto">
            <a:xfrm>
              <a:off x="5515893" y="4695920"/>
              <a:ext cx="542504" cy="141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 w="635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B664CF93-BC55-067E-B14B-28ED652E4F29}"/>
                </a:ext>
              </a:extLst>
            </p:cNvPr>
            <p:cNvSpPr/>
            <p:nvPr/>
          </p:nvSpPr>
          <p:spPr bwMode="auto">
            <a:xfrm rot="10800000">
              <a:off x="5234609" y="4259329"/>
              <a:ext cx="1068600" cy="445284"/>
            </a:xfrm>
            <a:custGeom>
              <a:avLst/>
              <a:gdLst>
                <a:gd name="connsiteX0" fmla="*/ 1063949 w 1068600"/>
                <a:gd name="connsiteY0" fmla="*/ 444677 h 445284"/>
                <a:gd name="connsiteX1" fmla="*/ 667161 w 1068600"/>
                <a:gd name="connsiteY1" fmla="*/ 387407 h 445284"/>
                <a:gd name="connsiteX2" fmla="*/ 667161 w 1068600"/>
                <a:gd name="connsiteY2" fmla="*/ 390835 h 445284"/>
                <a:gd name="connsiteX3" fmla="*/ 640032 w 1068600"/>
                <a:gd name="connsiteY3" fmla="*/ 418245 h 445284"/>
                <a:gd name="connsiteX4" fmla="*/ 182200 w 1068600"/>
                <a:gd name="connsiteY4" fmla="*/ 387407 h 445284"/>
                <a:gd name="connsiteX5" fmla="*/ 60111 w 1068600"/>
                <a:gd name="connsiteY5" fmla="*/ 443796 h 445284"/>
                <a:gd name="connsiteX6" fmla="*/ 0 w 1068600"/>
                <a:gd name="connsiteY6" fmla="*/ 422973 h 445284"/>
                <a:gd name="connsiteX7" fmla="*/ 326683 w 1068600"/>
                <a:gd name="connsiteY7" fmla="*/ 0 h 445284"/>
                <a:gd name="connsiteX8" fmla="*/ 726087 w 1068600"/>
                <a:gd name="connsiteY8" fmla="*/ 0 h 445284"/>
                <a:gd name="connsiteX9" fmla="*/ 1068600 w 1068600"/>
                <a:gd name="connsiteY9" fmla="*/ 443469 h 44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600" h="445284">
                  <a:moveTo>
                    <a:pt x="1063949" y="444677"/>
                  </a:moveTo>
                  <a:cubicBezTo>
                    <a:pt x="931686" y="458676"/>
                    <a:pt x="799424" y="224506"/>
                    <a:pt x="667161" y="387407"/>
                  </a:cubicBezTo>
                  <a:lnTo>
                    <a:pt x="667161" y="390835"/>
                  </a:lnTo>
                  <a:lnTo>
                    <a:pt x="640032" y="418245"/>
                  </a:lnTo>
                  <a:cubicBezTo>
                    <a:pt x="487421" y="540127"/>
                    <a:pt x="334811" y="199444"/>
                    <a:pt x="182200" y="387407"/>
                  </a:cubicBezTo>
                  <a:cubicBezTo>
                    <a:pt x="141504" y="437530"/>
                    <a:pt x="100807" y="450061"/>
                    <a:pt x="60111" y="443796"/>
                  </a:cubicBezTo>
                  <a:lnTo>
                    <a:pt x="0" y="422973"/>
                  </a:lnTo>
                  <a:lnTo>
                    <a:pt x="326683" y="0"/>
                  </a:lnTo>
                  <a:lnTo>
                    <a:pt x="726087" y="0"/>
                  </a:lnTo>
                  <a:lnTo>
                    <a:pt x="1068600" y="443469"/>
                  </a:lnTo>
                  <a:close/>
                </a:path>
              </a:pathLst>
            </a:custGeom>
            <a:solidFill>
              <a:srgbClr val="FFFFFF"/>
            </a:solidFill>
            <a:ln w="635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40575A51-E5F7-97BF-CB60-55142A96F711}"/>
                </a:ext>
              </a:extLst>
            </p:cNvPr>
            <p:cNvGrpSpPr/>
            <p:nvPr/>
          </p:nvGrpSpPr>
          <p:grpSpPr>
            <a:xfrm>
              <a:off x="4612492" y="5220491"/>
              <a:ext cx="1134792" cy="2176645"/>
              <a:chOff x="10237871" y="3579553"/>
              <a:chExt cx="1134792" cy="2176645"/>
            </a:xfrm>
          </p:grpSpPr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88178EF7-C880-87D9-5442-6EE0FEEA0343}"/>
                  </a:ext>
                </a:extLst>
              </p:cNvPr>
              <p:cNvSpPr/>
              <p:nvPr/>
            </p:nvSpPr>
            <p:spPr bwMode="auto">
              <a:xfrm>
                <a:off x="10237871" y="3579553"/>
                <a:ext cx="1134792" cy="2176645"/>
              </a:xfrm>
              <a:custGeom>
                <a:avLst/>
                <a:gdLst>
                  <a:gd name="connsiteX0" fmla="*/ 538693 w 1134792"/>
                  <a:gd name="connsiteY0" fmla="*/ 0 h 2176645"/>
                  <a:gd name="connsiteX1" fmla="*/ 596101 w 1134792"/>
                  <a:gd name="connsiteY1" fmla="*/ 0 h 2176645"/>
                  <a:gd name="connsiteX2" fmla="*/ 612704 w 1134792"/>
                  <a:gd name="connsiteY2" fmla="*/ 16603 h 2176645"/>
                  <a:gd name="connsiteX3" fmla="*/ 612704 w 1134792"/>
                  <a:gd name="connsiteY3" fmla="*/ 246398 h 2176645"/>
                  <a:gd name="connsiteX4" fmla="*/ 812451 w 1134792"/>
                  <a:gd name="connsiteY4" fmla="*/ 246398 h 2176645"/>
                  <a:gd name="connsiteX5" fmla="*/ 846691 w 1134792"/>
                  <a:gd name="connsiteY5" fmla="*/ 280638 h 2176645"/>
                  <a:gd name="connsiteX6" fmla="*/ 836662 w 1134792"/>
                  <a:gd name="connsiteY6" fmla="*/ 304849 h 2176645"/>
                  <a:gd name="connsiteX7" fmla="*/ 825727 w 1134792"/>
                  <a:gd name="connsiteY7" fmla="*/ 309379 h 2176645"/>
                  <a:gd name="connsiteX8" fmla="*/ 847208 w 1134792"/>
                  <a:gd name="connsiteY8" fmla="*/ 321038 h 2176645"/>
                  <a:gd name="connsiteX9" fmla="*/ 981892 w 1134792"/>
                  <a:gd name="connsiteY9" fmla="*/ 478653 h 2176645"/>
                  <a:gd name="connsiteX10" fmla="*/ 1005783 w 1134792"/>
                  <a:gd name="connsiteY10" fmla="*/ 545264 h 2176645"/>
                  <a:gd name="connsiteX11" fmla="*/ 1100552 w 1134792"/>
                  <a:gd name="connsiteY11" fmla="*/ 545264 h 2176645"/>
                  <a:gd name="connsiteX12" fmla="*/ 1134792 w 1134792"/>
                  <a:gd name="connsiteY12" fmla="*/ 579504 h 2176645"/>
                  <a:gd name="connsiteX13" fmla="*/ 1124763 w 1134792"/>
                  <a:gd name="connsiteY13" fmla="*/ 603715 h 2176645"/>
                  <a:gd name="connsiteX14" fmla="*/ 1107327 w 1134792"/>
                  <a:gd name="connsiteY14" fmla="*/ 610938 h 2176645"/>
                  <a:gd name="connsiteX15" fmla="*/ 1107327 w 1134792"/>
                  <a:gd name="connsiteY15" fmla="*/ 2110971 h 2176645"/>
                  <a:gd name="connsiteX16" fmla="*/ 1124763 w 1134792"/>
                  <a:gd name="connsiteY16" fmla="*/ 2118194 h 2176645"/>
                  <a:gd name="connsiteX17" fmla="*/ 1134792 w 1134792"/>
                  <a:gd name="connsiteY17" fmla="*/ 2142405 h 2176645"/>
                  <a:gd name="connsiteX18" fmla="*/ 1100552 w 1134792"/>
                  <a:gd name="connsiteY18" fmla="*/ 2176645 h 2176645"/>
                  <a:gd name="connsiteX19" fmla="*/ 34240 w 1134792"/>
                  <a:gd name="connsiteY19" fmla="*/ 2176645 h 2176645"/>
                  <a:gd name="connsiteX20" fmla="*/ 0 w 1134792"/>
                  <a:gd name="connsiteY20" fmla="*/ 2142405 h 2176645"/>
                  <a:gd name="connsiteX21" fmla="*/ 10029 w 1134792"/>
                  <a:gd name="connsiteY21" fmla="*/ 2118194 h 2176645"/>
                  <a:gd name="connsiteX22" fmla="*/ 27464 w 1134792"/>
                  <a:gd name="connsiteY22" fmla="*/ 2110972 h 2176645"/>
                  <a:gd name="connsiteX23" fmla="*/ 27464 w 1134792"/>
                  <a:gd name="connsiteY23" fmla="*/ 610937 h 2176645"/>
                  <a:gd name="connsiteX24" fmla="*/ 10029 w 1134792"/>
                  <a:gd name="connsiteY24" fmla="*/ 603715 h 2176645"/>
                  <a:gd name="connsiteX25" fmla="*/ 0 w 1134792"/>
                  <a:gd name="connsiteY25" fmla="*/ 579504 h 2176645"/>
                  <a:gd name="connsiteX26" fmla="*/ 34240 w 1134792"/>
                  <a:gd name="connsiteY26" fmla="*/ 545264 h 2176645"/>
                  <a:gd name="connsiteX27" fmla="*/ 129007 w 1134792"/>
                  <a:gd name="connsiteY27" fmla="*/ 545264 h 2176645"/>
                  <a:gd name="connsiteX28" fmla="*/ 152898 w 1134792"/>
                  <a:gd name="connsiteY28" fmla="*/ 478653 h 2176645"/>
                  <a:gd name="connsiteX29" fmla="*/ 287582 w 1134792"/>
                  <a:gd name="connsiteY29" fmla="*/ 321038 h 2176645"/>
                  <a:gd name="connsiteX30" fmla="*/ 309064 w 1134792"/>
                  <a:gd name="connsiteY30" fmla="*/ 309378 h 2176645"/>
                  <a:gd name="connsiteX31" fmla="*/ 298130 w 1134792"/>
                  <a:gd name="connsiteY31" fmla="*/ 304849 h 2176645"/>
                  <a:gd name="connsiteX32" fmla="*/ 288101 w 1134792"/>
                  <a:gd name="connsiteY32" fmla="*/ 280638 h 2176645"/>
                  <a:gd name="connsiteX33" fmla="*/ 322341 w 1134792"/>
                  <a:gd name="connsiteY33" fmla="*/ 246398 h 2176645"/>
                  <a:gd name="connsiteX34" fmla="*/ 522090 w 1134792"/>
                  <a:gd name="connsiteY34" fmla="*/ 246398 h 2176645"/>
                  <a:gd name="connsiteX35" fmla="*/ 522090 w 1134792"/>
                  <a:gd name="connsiteY35" fmla="*/ 16603 h 2176645"/>
                  <a:gd name="connsiteX36" fmla="*/ 538693 w 1134792"/>
                  <a:gd name="connsiteY36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34792" h="2176645">
                    <a:moveTo>
                      <a:pt x="538693" y="0"/>
                    </a:moveTo>
                    <a:lnTo>
                      <a:pt x="596101" y="0"/>
                    </a:lnTo>
                    <a:cubicBezTo>
                      <a:pt x="605271" y="0"/>
                      <a:pt x="612704" y="7433"/>
                      <a:pt x="612704" y="16603"/>
                    </a:cubicBezTo>
                    <a:lnTo>
                      <a:pt x="612704" y="246398"/>
                    </a:lnTo>
                    <a:lnTo>
                      <a:pt x="812451" y="246398"/>
                    </a:lnTo>
                    <a:cubicBezTo>
                      <a:pt x="831361" y="246398"/>
                      <a:pt x="846691" y="261728"/>
                      <a:pt x="846691" y="280638"/>
                    </a:cubicBezTo>
                    <a:cubicBezTo>
                      <a:pt x="846691" y="290093"/>
                      <a:pt x="842858" y="298653"/>
                      <a:pt x="836662" y="304849"/>
                    </a:cubicBezTo>
                    <a:lnTo>
                      <a:pt x="825727" y="309379"/>
                    </a:lnTo>
                    <a:lnTo>
                      <a:pt x="847208" y="321038"/>
                    </a:lnTo>
                    <a:cubicBezTo>
                      <a:pt x="905203" y="360219"/>
                      <a:pt x="952024" y="414684"/>
                      <a:pt x="981892" y="478653"/>
                    </a:cubicBezTo>
                    <a:lnTo>
                      <a:pt x="1005783" y="545264"/>
                    </a:lnTo>
                    <a:lnTo>
                      <a:pt x="1100552" y="545264"/>
                    </a:lnTo>
                    <a:cubicBezTo>
                      <a:pt x="1119462" y="545264"/>
                      <a:pt x="1134792" y="560594"/>
                      <a:pt x="1134792" y="579504"/>
                    </a:cubicBezTo>
                    <a:cubicBezTo>
                      <a:pt x="1134792" y="588959"/>
                      <a:pt x="1130960" y="597519"/>
                      <a:pt x="1124763" y="603715"/>
                    </a:cubicBezTo>
                    <a:lnTo>
                      <a:pt x="1107327" y="610938"/>
                    </a:lnTo>
                    <a:lnTo>
                      <a:pt x="1107327" y="2110971"/>
                    </a:lnTo>
                    <a:lnTo>
                      <a:pt x="1124763" y="2118194"/>
                    </a:lnTo>
                    <a:cubicBezTo>
                      <a:pt x="1130960" y="2124390"/>
                      <a:pt x="1134792" y="2132950"/>
                      <a:pt x="1134792" y="2142405"/>
                    </a:cubicBezTo>
                    <a:cubicBezTo>
                      <a:pt x="1134792" y="2161315"/>
                      <a:pt x="1119462" y="2176645"/>
                      <a:pt x="1100552" y="2176645"/>
                    </a:cubicBezTo>
                    <a:lnTo>
                      <a:pt x="34240" y="2176645"/>
                    </a:lnTo>
                    <a:cubicBezTo>
                      <a:pt x="15330" y="2176645"/>
                      <a:pt x="0" y="2161315"/>
                      <a:pt x="0" y="2142405"/>
                    </a:cubicBezTo>
                    <a:cubicBezTo>
                      <a:pt x="0" y="2132950"/>
                      <a:pt x="3833" y="2124390"/>
                      <a:pt x="10029" y="2118194"/>
                    </a:cubicBezTo>
                    <a:lnTo>
                      <a:pt x="27464" y="2110972"/>
                    </a:lnTo>
                    <a:lnTo>
                      <a:pt x="27464" y="610937"/>
                    </a:lnTo>
                    <a:lnTo>
                      <a:pt x="10029" y="603715"/>
                    </a:lnTo>
                    <a:cubicBezTo>
                      <a:pt x="3833" y="597519"/>
                      <a:pt x="0" y="588959"/>
                      <a:pt x="0" y="579504"/>
                    </a:cubicBezTo>
                    <a:cubicBezTo>
                      <a:pt x="0" y="560594"/>
                      <a:pt x="15330" y="545264"/>
                      <a:pt x="34240" y="545264"/>
                    </a:cubicBezTo>
                    <a:lnTo>
                      <a:pt x="129007" y="545264"/>
                    </a:lnTo>
                    <a:lnTo>
                      <a:pt x="152898" y="478653"/>
                    </a:lnTo>
                    <a:cubicBezTo>
                      <a:pt x="182766" y="414684"/>
                      <a:pt x="229587" y="360219"/>
                      <a:pt x="287582" y="321038"/>
                    </a:cubicBezTo>
                    <a:lnTo>
                      <a:pt x="309064" y="309378"/>
                    </a:lnTo>
                    <a:lnTo>
                      <a:pt x="298130" y="304849"/>
                    </a:lnTo>
                    <a:cubicBezTo>
                      <a:pt x="291934" y="298653"/>
                      <a:pt x="288101" y="290093"/>
                      <a:pt x="288101" y="280638"/>
                    </a:cubicBezTo>
                    <a:cubicBezTo>
                      <a:pt x="288101" y="261728"/>
                      <a:pt x="303431" y="246398"/>
                      <a:pt x="322341" y="246398"/>
                    </a:cubicBezTo>
                    <a:lnTo>
                      <a:pt x="522090" y="246398"/>
                    </a:lnTo>
                    <a:lnTo>
                      <a:pt x="522090" y="16603"/>
                    </a:lnTo>
                    <a:cubicBezTo>
                      <a:pt x="522090" y="7433"/>
                      <a:pt x="529523" y="0"/>
                      <a:pt x="538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59CBBC54-9D55-6DA4-EA72-70B69CFF4F2D}"/>
                  </a:ext>
                </a:extLst>
              </p:cNvPr>
              <p:cNvGrpSpPr/>
              <p:nvPr/>
            </p:nvGrpSpPr>
            <p:grpSpPr>
              <a:xfrm>
                <a:off x="10237871" y="3579553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717" name="四角形: 上の 2 つの角を丸める 716">
                  <a:extLst>
                    <a:ext uri="{FF2B5EF4-FFF2-40B4-BE49-F238E27FC236}">
                      <a16:creationId xmlns:a16="http://schemas.microsoft.com/office/drawing/2014/main" id="{779EA838-D58B-D2E8-08EE-28EE41B0E36F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18" name="グループ化 717">
                  <a:extLst>
                    <a:ext uri="{FF2B5EF4-FFF2-40B4-BE49-F238E27FC236}">
                      <a16:creationId xmlns:a16="http://schemas.microsoft.com/office/drawing/2014/main" id="{F151B959-6A7A-15C8-508D-776A4B7EFDE9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719" name="四角形: 上の 2 つの角を丸める 718">
                    <a:extLst>
                      <a:ext uri="{FF2B5EF4-FFF2-40B4-BE49-F238E27FC236}">
                        <a16:creationId xmlns:a16="http://schemas.microsoft.com/office/drawing/2014/main" id="{306A2D93-2E82-5CD4-9FDB-92B2B05995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0" name="四角形: 上の 2 つの角を丸める 719">
                    <a:extLst>
                      <a:ext uri="{FF2B5EF4-FFF2-40B4-BE49-F238E27FC236}">
                        <a16:creationId xmlns:a16="http://schemas.microsoft.com/office/drawing/2014/main" id="{1030A2F4-D119-8441-5351-E036F95175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1" name="四角形: 角を丸くする 720">
                    <a:extLst>
                      <a:ext uri="{FF2B5EF4-FFF2-40B4-BE49-F238E27FC236}">
                        <a16:creationId xmlns:a16="http://schemas.microsoft.com/office/drawing/2014/main" id="{52C20B47-006E-E01A-7C75-5B087EC88B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2" name="四角形: 角を丸くする 721">
                    <a:extLst>
                      <a:ext uri="{FF2B5EF4-FFF2-40B4-BE49-F238E27FC236}">
                        <a16:creationId xmlns:a16="http://schemas.microsoft.com/office/drawing/2014/main" id="{3D35B55D-D3F6-7D3D-549A-F8AAB8F1BB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3" name="四角形: 角を丸くする 722">
                    <a:extLst>
                      <a:ext uri="{FF2B5EF4-FFF2-40B4-BE49-F238E27FC236}">
                        <a16:creationId xmlns:a16="http://schemas.microsoft.com/office/drawing/2014/main" id="{29BB36D0-360A-255C-02C4-D46EE199C3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4" name="楕円 723">
                    <a:extLst>
                      <a:ext uri="{FF2B5EF4-FFF2-40B4-BE49-F238E27FC236}">
                        <a16:creationId xmlns:a16="http://schemas.microsoft.com/office/drawing/2014/main" id="{EE0B2EFB-3ECD-5A50-ADB3-BC943B85BC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5" name="テキスト ボックス 724">
                    <a:extLst>
                      <a:ext uri="{FF2B5EF4-FFF2-40B4-BE49-F238E27FC236}">
                        <a16:creationId xmlns:a16="http://schemas.microsoft.com/office/drawing/2014/main" id="{01EFBF45-E257-59A9-F122-2A1A2DC1BD2E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7074C3EA-A264-8776-7D76-449B0D19A615}"/>
                </a:ext>
              </a:extLst>
            </p:cNvPr>
            <p:cNvGrpSpPr/>
            <p:nvPr/>
          </p:nvGrpSpPr>
          <p:grpSpPr>
            <a:xfrm>
              <a:off x="5844392" y="5220491"/>
              <a:ext cx="1134792" cy="2176645"/>
              <a:chOff x="10237871" y="3579553"/>
              <a:chExt cx="1134792" cy="2176645"/>
            </a:xfrm>
          </p:grpSpPr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1F9317A8-9436-F704-C888-764919879E98}"/>
                  </a:ext>
                </a:extLst>
              </p:cNvPr>
              <p:cNvSpPr/>
              <p:nvPr/>
            </p:nvSpPr>
            <p:spPr bwMode="auto">
              <a:xfrm>
                <a:off x="10237871" y="3579553"/>
                <a:ext cx="1134792" cy="2176645"/>
              </a:xfrm>
              <a:custGeom>
                <a:avLst/>
                <a:gdLst>
                  <a:gd name="connsiteX0" fmla="*/ 538693 w 1134792"/>
                  <a:gd name="connsiteY0" fmla="*/ 0 h 2176645"/>
                  <a:gd name="connsiteX1" fmla="*/ 596101 w 1134792"/>
                  <a:gd name="connsiteY1" fmla="*/ 0 h 2176645"/>
                  <a:gd name="connsiteX2" fmla="*/ 612704 w 1134792"/>
                  <a:gd name="connsiteY2" fmla="*/ 16603 h 2176645"/>
                  <a:gd name="connsiteX3" fmla="*/ 612704 w 1134792"/>
                  <a:gd name="connsiteY3" fmla="*/ 246398 h 2176645"/>
                  <a:gd name="connsiteX4" fmla="*/ 812451 w 1134792"/>
                  <a:gd name="connsiteY4" fmla="*/ 246398 h 2176645"/>
                  <a:gd name="connsiteX5" fmla="*/ 846691 w 1134792"/>
                  <a:gd name="connsiteY5" fmla="*/ 280638 h 2176645"/>
                  <a:gd name="connsiteX6" fmla="*/ 836662 w 1134792"/>
                  <a:gd name="connsiteY6" fmla="*/ 304849 h 2176645"/>
                  <a:gd name="connsiteX7" fmla="*/ 825727 w 1134792"/>
                  <a:gd name="connsiteY7" fmla="*/ 309379 h 2176645"/>
                  <a:gd name="connsiteX8" fmla="*/ 847208 w 1134792"/>
                  <a:gd name="connsiteY8" fmla="*/ 321038 h 2176645"/>
                  <a:gd name="connsiteX9" fmla="*/ 981892 w 1134792"/>
                  <a:gd name="connsiteY9" fmla="*/ 478653 h 2176645"/>
                  <a:gd name="connsiteX10" fmla="*/ 1005783 w 1134792"/>
                  <a:gd name="connsiteY10" fmla="*/ 545264 h 2176645"/>
                  <a:gd name="connsiteX11" fmla="*/ 1100552 w 1134792"/>
                  <a:gd name="connsiteY11" fmla="*/ 545264 h 2176645"/>
                  <a:gd name="connsiteX12" fmla="*/ 1134792 w 1134792"/>
                  <a:gd name="connsiteY12" fmla="*/ 579504 h 2176645"/>
                  <a:gd name="connsiteX13" fmla="*/ 1124763 w 1134792"/>
                  <a:gd name="connsiteY13" fmla="*/ 603715 h 2176645"/>
                  <a:gd name="connsiteX14" fmla="*/ 1107327 w 1134792"/>
                  <a:gd name="connsiteY14" fmla="*/ 610938 h 2176645"/>
                  <a:gd name="connsiteX15" fmla="*/ 1107327 w 1134792"/>
                  <a:gd name="connsiteY15" fmla="*/ 2110971 h 2176645"/>
                  <a:gd name="connsiteX16" fmla="*/ 1124763 w 1134792"/>
                  <a:gd name="connsiteY16" fmla="*/ 2118194 h 2176645"/>
                  <a:gd name="connsiteX17" fmla="*/ 1134792 w 1134792"/>
                  <a:gd name="connsiteY17" fmla="*/ 2142405 h 2176645"/>
                  <a:gd name="connsiteX18" fmla="*/ 1100552 w 1134792"/>
                  <a:gd name="connsiteY18" fmla="*/ 2176645 h 2176645"/>
                  <a:gd name="connsiteX19" fmla="*/ 34240 w 1134792"/>
                  <a:gd name="connsiteY19" fmla="*/ 2176645 h 2176645"/>
                  <a:gd name="connsiteX20" fmla="*/ 0 w 1134792"/>
                  <a:gd name="connsiteY20" fmla="*/ 2142405 h 2176645"/>
                  <a:gd name="connsiteX21" fmla="*/ 10029 w 1134792"/>
                  <a:gd name="connsiteY21" fmla="*/ 2118194 h 2176645"/>
                  <a:gd name="connsiteX22" fmla="*/ 27464 w 1134792"/>
                  <a:gd name="connsiteY22" fmla="*/ 2110972 h 2176645"/>
                  <a:gd name="connsiteX23" fmla="*/ 27464 w 1134792"/>
                  <a:gd name="connsiteY23" fmla="*/ 610937 h 2176645"/>
                  <a:gd name="connsiteX24" fmla="*/ 10029 w 1134792"/>
                  <a:gd name="connsiteY24" fmla="*/ 603715 h 2176645"/>
                  <a:gd name="connsiteX25" fmla="*/ 0 w 1134792"/>
                  <a:gd name="connsiteY25" fmla="*/ 579504 h 2176645"/>
                  <a:gd name="connsiteX26" fmla="*/ 34240 w 1134792"/>
                  <a:gd name="connsiteY26" fmla="*/ 545264 h 2176645"/>
                  <a:gd name="connsiteX27" fmla="*/ 129007 w 1134792"/>
                  <a:gd name="connsiteY27" fmla="*/ 545264 h 2176645"/>
                  <a:gd name="connsiteX28" fmla="*/ 152898 w 1134792"/>
                  <a:gd name="connsiteY28" fmla="*/ 478653 h 2176645"/>
                  <a:gd name="connsiteX29" fmla="*/ 287582 w 1134792"/>
                  <a:gd name="connsiteY29" fmla="*/ 321038 h 2176645"/>
                  <a:gd name="connsiteX30" fmla="*/ 309064 w 1134792"/>
                  <a:gd name="connsiteY30" fmla="*/ 309378 h 2176645"/>
                  <a:gd name="connsiteX31" fmla="*/ 298130 w 1134792"/>
                  <a:gd name="connsiteY31" fmla="*/ 304849 h 2176645"/>
                  <a:gd name="connsiteX32" fmla="*/ 288101 w 1134792"/>
                  <a:gd name="connsiteY32" fmla="*/ 280638 h 2176645"/>
                  <a:gd name="connsiteX33" fmla="*/ 322341 w 1134792"/>
                  <a:gd name="connsiteY33" fmla="*/ 246398 h 2176645"/>
                  <a:gd name="connsiteX34" fmla="*/ 522090 w 1134792"/>
                  <a:gd name="connsiteY34" fmla="*/ 246398 h 2176645"/>
                  <a:gd name="connsiteX35" fmla="*/ 522090 w 1134792"/>
                  <a:gd name="connsiteY35" fmla="*/ 16603 h 2176645"/>
                  <a:gd name="connsiteX36" fmla="*/ 538693 w 1134792"/>
                  <a:gd name="connsiteY36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34792" h="2176645">
                    <a:moveTo>
                      <a:pt x="538693" y="0"/>
                    </a:moveTo>
                    <a:lnTo>
                      <a:pt x="596101" y="0"/>
                    </a:lnTo>
                    <a:cubicBezTo>
                      <a:pt x="605271" y="0"/>
                      <a:pt x="612704" y="7433"/>
                      <a:pt x="612704" y="16603"/>
                    </a:cubicBezTo>
                    <a:lnTo>
                      <a:pt x="612704" y="246398"/>
                    </a:lnTo>
                    <a:lnTo>
                      <a:pt x="812451" y="246398"/>
                    </a:lnTo>
                    <a:cubicBezTo>
                      <a:pt x="831361" y="246398"/>
                      <a:pt x="846691" y="261728"/>
                      <a:pt x="846691" y="280638"/>
                    </a:cubicBezTo>
                    <a:cubicBezTo>
                      <a:pt x="846691" y="290093"/>
                      <a:pt x="842858" y="298653"/>
                      <a:pt x="836662" y="304849"/>
                    </a:cubicBezTo>
                    <a:lnTo>
                      <a:pt x="825727" y="309379"/>
                    </a:lnTo>
                    <a:lnTo>
                      <a:pt x="847208" y="321038"/>
                    </a:lnTo>
                    <a:cubicBezTo>
                      <a:pt x="905203" y="360219"/>
                      <a:pt x="952024" y="414684"/>
                      <a:pt x="981892" y="478653"/>
                    </a:cubicBezTo>
                    <a:lnTo>
                      <a:pt x="1005783" y="545264"/>
                    </a:lnTo>
                    <a:lnTo>
                      <a:pt x="1100552" y="545264"/>
                    </a:lnTo>
                    <a:cubicBezTo>
                      <a:pt x="1119462" y="545264"/>
                      <a:pt x="1134792" y="560594"/>
                      <a:pt x="1134792" y="579504"/>
                    </a:cubicBezTo>
                    <a:cubicBezTo>
                      <a:pt x="1134792" y="588959"/>
                      <a:pt x="1130960" y="597519"/>
                      <a:pt x="1124763" y="603715"/>
                    </a:cubicBezTo>
                    <a:lnTo>
                      <a:pt x="1107327" y="610938"/>
                    </a:lnTo>
                    <a:lnTo>
                      <a:pt x="1107327" y="2110971"/>
                    </a:lnTo>
                    <a:lnTo>
                      <a:pt x="1124763" y="2118194"/>
                    </a:lnTo>
                    <a:cubicBezTo>
                      <a:pt x="1130960" y="2124390"/>
                      <a:pt x="1134792" y="2132950"/>
                      <a:pt x="1134792" y="2142405"/>
                    </a:cubicBezTo>
                    <a:cubicBezTo>
                      <a:pt x="1134792" y="2161315"/>
                      <a:pt x="1119462" y="2176645"/>
                      <a:pt x="1100552" y="2176645"/>
                    </a:cubicBezTo>
                    <a:lnTo>
                      <a:pt x="34240" y="2176645"/>
                    </a:lnTo>
                    <a:cubicBezTo>
                      <a:pt x="15330" y="2176645"/>
                      <a:pt x="0" y="2161315"/>
                      <a:pt x="0" y="2142405"/>
                    </a:cubicBezTo>
                    <a:cubicBezTo>
                      <a:pt x="0" y="2132950"/>
                      <a:pt x="3833" y="2124390"/>
                      <a:pt x="10029" y="2118194"/>
                    </a:cubicBezTo>
                    <a:lnTo>
                      <a:pt x="27464" y="2110972"/>
                    </a:lnTo>
                    <a:lnTo>
                      <a:pt x="27464" y="610937"/>
                    </a:lnTo>
                    <a:lnTo>
                      <a:pt x="10029" y="603715"/>
                    </a:lnTo>
                    <a:cubicBezTo>
                      <a:pt x="3833" y="597519"/>
                      <a:pt x="0" y="588959"/>
                      <a:pt x="0" y="579504"/>
                    </a:cubicBezTo>
                    <a:cubicBezTo>
                      <a:pt x="0" y="560594"/>
                      <a:pt x="15330" y="545264"/>
                      <a:pt x="34240" y="545264"/>
                    </a:cubicBezTo>
                    <a:lnTo>
                      <a:pt x="129007" y="545264"/>
                    </a:lnTo>
                    <a:lnTo>
                      <a:pt x="152898" y="478653"/>
                    </a:lnTo>
                    <a:cubicBezTo>
                      <a:pt x="182766" y="414684"/>
                      <a:pt x="229587" y="360219"/>
                      <a:pt x="287582" y="321038"/>
                    </a:cubicBezTo>
                    <a:lnTo>
                      <a:pt x="309064" y="309378"/>
                    </a:lnTo>
                    <a:lnTo>
                      <a:pt x="298130" y="304849"/>
                    </a:lnTo>
                    <a:cubicBezTo>
                      <a:pt x="291934" y="298653"/>
                      <a:pt x="288101" y="290093"/>
                      <a:pt x="288101" y="280638"/>
                    </a:cubicBezTo>
                    <a:cubicBezTo>
                      <a:pt x="288101" y="261728"/>
                      <a:pt x="303431" y="246398"/>
                      <a:pt x="322341" y="246398"/>
                    </a:cubicBezTo>
                    <a:lnTo>
                      <a:pt x="522090" y="246398"/>
                    </a:lnTo>
                    <a:lnTo>
                      <a:pt x="522090" y="16603"/>
                    </a:lnTo>
                    <a:cubicBezTo>
                      <a:pt x="522090" y="7433"/>
                      <a:pt x="529523" y="0"/>
                      <a:pt x="538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0735B616-BA3E-A34C-3454-4F9152A639CC}"/>
                  </a:ext>
                </a:extLst>
              </p:cNvPr>
              <p:cNvGrpSpPr/>
              <p:nvPr/>
            </p:nvGrpSpPr>
            <p:grpSpPr>
              <a:xfrm>
                <a:off x="10237871" y="3579553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706" name="四角形: 上の 2 つの角を丸める 705">
                  <a:extLst>
                    <a:ext uri="{FF2B5EF4-FFF2-40B4-BE49-F238E27FC236}">
                      <a16:creationId xmlns:a16="http://schemas.microsoft.com/office/drawing/2014/main" id="{43998268-EFA1-1CB2-4284-AB1515CF1DE0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63EE110E-CD1E-DF60-D548-26647FB0CE2A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708" name="四角形: 上の 2 つの角を丸める 707">
                    <a:extLst>
                      <a:ext uri="{FF2B5EF4-FFF2-40B4-BE49-F238E27FC236}">
                        <a16:creationId xmlns:a16="http://schemas.microsoft.com/office/drawing/2014/main" id="{8808E4CC-81E1-E117-DACC-C33B0930B8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9" name="四角形: 上の 2 つの角を丸める 708">
                    <a:extLst>
                      <a:ext uri="{FF2B5EF4-FFF2-40B4-BE49-F238E27FC236}">
                        <a16:creationId xmlns:a16="http://schemas.microsoft.com/office/drawing/2014/main" id="{AEE385E0-1A1C-C1CA-EF53-21C5F3A35F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DAEDEF">
                      <a:lumMod val="90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0" name="四角形: 角を丸くする 709">
                    <a:extLst>
                      <a:ext uri="{FF2B5EF4-FFF2-40B4-BE49-F238E27FC236}">
                        <a16:creationId xmlns:a16="http://schemas.microsoft.com/office/drawing/2014/main" id="{06EF5D0A-6A35-676D-15AF-0E2A018EDB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1" name="四角形: 角を丸くする 710">
                    <a:extLst>
                      <a:ext uri="{FF2B5EF4-FFF2-40B4-BE49-F238E27FC236}">
                        <a16:creationId xmlns:a16="http://schemas.microsoft.com/office/drawing/2014/main" id="{9D5551AD-371F-1338-E2A6-3F39608F83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2" name="四角形: 角を丸くする 711">
                    <a:extLst>
                      <a:ext uri="{FF2B5EF4-FFF2-40B4-BE49-F238E27FC236}">
                        <a16:creationId xmlns:a16="http://schemas.microsoft.com/office/drawing/2014/main" id="{EC1B6165-F8CB-A809-8769-3F1A29EFE9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3" name="楕円 712">
                    <a:extLst>
                      <a:ext uri="{FF2B5EF4-FFF2-40B4-BE49-F238E27FC236}">
                        <a16:creationId xmlns:a16="http://schemas.microsoft.com/office/drawing/2014/main" id="{63EE47A1-29F7-A489-CB89-9647C9746B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4" name="テキスト ボックス 713">
                    <a:extLst>
                      <a:ext uri="{FF2B5EF4-FFF2-40B4-BE49-F238E27FC236}">
                        <a16:creationId xmlns:a16="http://schemas.microsoft.com/office/drawing/2014/main" id="{C340CD84-70D9-3DA5-647F-F51C7A624EC3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</p:grpSp>
      <p:grpSp>
        <p:nvGrpSpPr>
          <p:cNvPr id="726" name="グループ化 725">
            <a:extLst>
              <a:ext uri="{FF2B5EF4-FFF2-40B4-BE49-F238E27FC236}">
                <a16:creationId xmlns:a16="http://schemas.microsoft.com/office/drawing/2014/main" id="{1A23ADFF-3C50-268B-20A9-B018D87FA82B}"/>
              </a:ext>
            </a:extLst>
          </p:cNvPr>
          <p:cNvGrpSpPr/>
          <p:nvPr/>
        </p:nvGrpSpPr>
        <p:grpSpPr>
          <a:xfrm>
            <a:off x="6779105" y="3856759"/>
            <a:ext cx="2277932" cy="2514790"/>
            <a:chOff x="3508373" y="7935979"/>
            <a:chExt cx="2952750" cy="3259773"/>
          </a:xfrm>
        </p:grpSpPr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58421AAE-76E0-759F-C4A2-39118FA63873}"/>
                </a:ext>
              </a:extLst>
            </p:cNvPr>
            <p:cNvGrpSpPr/>
            <p:nvPr/>
          </p:nvGrpSpPr>
          <p:grpSpPr>
            <a:xfrm>
              <a:off x="3508373" y="7935979"/>
              <a:ext cx="2952750" cy="3259773"/>
              <a:chOff x="3508373" y="7935979"/>
              <a:chExt cx="2952750" cy="3259773"/>
            </a:xfrm>
          </p:grpSpPr>
          <p:sp>
            <p:nvSpPr>
              <p:cNvPr id="749" name="四角形: 上の 2 つの角を丸める 748">
                <a:extLst>
                  <a:ext uri="{FF2B5EF4-FFF2-40B4-BE49-F238E27FC236}">
                    <a16:creationId xmlns:a16="http://schemas.microsoft.com/office/drawing/2014/main" id="{7885700F-BBC5-08E8-E86C-25B7291001DB}"/>
                  </a:ext>
                </a:extLst>
              </p:cNvPr>
              <p:cNvSpPr/>
              <p:nvPr/>
            </p:nvSpPr>
            <p:spPr bwMode="auto">
              <a:xfrm>
                <a:off x="3508373" y="8593282"/>
                <a:ext cx="2952750" cy="2602470"/>
              </a:xfrm>
              <a:prstGeom prst="round2SameRect">
                <a:avLst>
                  <a:gd name="adj1" fmla="val 39205"/>
                  <a:gd name="adj2" fmla="val 8699"/>
                </a:avLst>
              </a:prstGeom>
              <a:solidFill>
                <a:srgbClr val="FFFFFF"/>
              </a:solidFill>
              <a:ln w="63500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0" name="四角形: 上の 2 つの角を丸める 749">
                <a:extLst>
                  <a:ext uri="{FF2B5EF4-FFF2-40B4-BE49-F238E27FC236}">
                    <a16:creationId xmlns:a16="http://schemas.microsoft.com/office/drawing/2014/main" id="{2AA8B583-9DF1-8B12-5B73-76647E48ACA6}"/>
                  </a:ext>
                </a:extLst>
              </p:cNvPr>
              <p:cNvSpPr/>
              <p:nvPr/>
            </p:nvSpPr>
            <p:spPr bwMode="auto">
              <a:xfrm>
                <a:off x="4644779" y="8534044"/>
                <a:ext cx="679938" cy="14170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/>
              </a:solidFill>
              <a:ln w="63500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1" name="四角形: 上の 2 つの角を丸める 750">
                <a:extLst>
                  <a:ext uri="{FF2B5EF4-FFF2-40B4-BE49-F238E27FC236}">
                    <a16:creationId xmlns:a16="http://schemas.microsoft.com/office/drawing/2014/main" id="{03BC8E7D-F735-6F04-0208-F4E0C9315D81}"/>
                  </a:ext>
                </a:extLst>
              </p:cNvPr>
              <p:cNvSpPr/>
              <p:nvPr/>
            </p:nvSpPr>
            <p:spPr bwMode="auto">
              <a:xfrm>
                <a:off x="4713496" y="8372570"/>
                <a:ext cx="542504" cy="14170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/>
              </a:solidFill>
              <a:ln w="63500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18B46956-A58E-A533-C10A-7E753AD6304A}"/>
                  </a:ext>
                </a:extLst>
              </p:cNvPr>
              <p:cNvSpPr/>
              <p:nvPr/>
            </p:nvSpPr>
            <p:spPr bwMode="auto">
              <a:xfrm rot="10800000">
                <a:off x="4432212" y="7935979"/>
                <a:ext cx="1068600" cy="445284"/>
              </a:xfrm>
              <a:custGeom>
                <a:avLst/>
                <a:gdLst>
                  <a:gd name="connsiteX0" fmla="*/ 1063949 w 1068600"/>
                  <a:gd name="connsiteY0" fmla="*/ 444677 h 445284"/>
                  <a:gd name="connsiteX1" fmla="*/ 667161 w 1068600"/>
                  <a:gd name="connsiteY1" fmla="*/ 387407 h 445284"/>
                  <a:gd name="connsiteX2" fmla="*/ 667161 w 1068600"/>
                  <a:gd name="connsiteY2" fmla="*/ 390835 h 445284"/>
                  <a:gd name="connsiteX3" fmla="*/ 640032 w 1068600"/>
                  <a:gd name="connsiteY3" fmla="*/ 418245 h 445284"/>
                  <a:gd name="connsiteX4" fmla="*/ 182200 w 1068600"/>
                  <a:gd name="connsiteY4" fmla="*/ 387407 h 445284"/>
                  <a:gd name="connsiteX5" fmla="*/ 60111 w 1068600"/>
                  <a:gd name="connsiteY5" fmla="*/ 443796 h 445284"/>
                  <a:gd name="connsiteX6" fmla="*/ 0 w 1068600"/>
                  <a:gd name="connsiteY6" fmla="*/ 422973 h 445284"/>
                  <a:gd name="connsiteX7" fmla="*/ 326683 w 1068600"/>
                  <a:gd name="connsiteY7" fmla="*/ 0 h 445284"/>
                  <a:gd name="connsiteX8" fmla="*/ 726087 w 1068600"/>
                  <a:gd name="connsiteY8" fmla="*/ 0 h 445284"/>
                  <a:gd name="connsiteX9" fmla="*/ 1068600 w 1068600"/>
                  <a:gd name="connsiteY9" fmla="*/ 443469 h 445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8600" h="445284">
                    <a:moveTo>
                      <a:pt x="1063949" y="444677"/>
                    </a:moveTo>
                    <a:cubicBezTo>
                      <a:pt x="931686" y="458676"/>
                      <a:pt x="799424" y="224506"/>
                      <a:pt x="667161" y="387407"/>
                    </a:cubicBezTo>
                    <a:lnTo>
                      <a:pt x="667161" y="390835"/>
                    </a:lnTo>
                    <a:lnTo>
                      <a:pt x="640032" y="418245"/>
                    </a:lnTo>
                    <a:cubicBezTo>
                      <a:pt x="487421" y="540127"/>
                      <a:pt x="334811" y="199444"/>
                      <a:pt x="182200" y="387407"/>
                    </a:cubicBezTo>
                    <a:cubicBezTo>
                      <a:pt x="141504" y="437530"/>
                      <a:pt x="100807" y="450061"/>
                      <a:pt x="60111" y="443796"/>
                    </a:cubicBezTo>
                    <a:lnTo>
                      <a:pt x="0" y="422973"/>
                    </a:lnTo>
                    <a:lnTo>
                      <a:pt x="326683" y="0"/>
                    </a:lnTo>
                    <a:lnTo>
                      <a:pt x="726087" y="0"/>
                    </a:lnTo>
                    <a:lnTo>
                      <a:pt x="1068600" y="443469"/>
                    </a:lnTo>
                    <a:close/>
                  </a:path>
                </a:pathLst>
              </a:custGeom>
              <a:solidFill>
                <a:srgbClr val="FFFFFF"/>
              </a:solidFill>
              <a:ln w="63500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87CC257D-7585-9F85-0081-0D026C1423FA}"/>
                </a:ext>
              </a:extLst>
            </p:cNvPr>
            <p:cNvGrpSpPr/>
            <p:nvPr/>
          </p:nvGrpSpPr>
          <p:grpSpPr>
            <a:xfrm>
              <a:off x="3714927" y="9123822"/>
              <a:ext cx="2579192" cy="1939730"/>
              <a:chOff x="3714927" y="9123822"/>
              <a:chExt cx="2579192" cy="1939730"/>
            </a:xfrm>
          </p:grpSpPr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DAD004B9-4F04-9F32-4E55-A30D52E59406}"/>
                  </a:ext>
                </a:extLst>
              </p:cNvPr>
              <p:cNvGrpSpPr/>
              <p:nvPr/>
            </p:nvGrpSpPr>
            <p:grpSpPr>
              <a:xfrm rot="16200000">
                <a:off x="4502156" y="9348053"/>
                <a:ext cx="928270" cy="2502728"/>
                <a:chOff x="10393500" y="8229484"/>
                <a:chExt cx="817427" cy="2203878"/>
              </a:xfrm>
            </p:grpSpPr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326E7D32-FE67-5C95-C6B8-1CB0BE3E5A5B}"/>
                    </a:ext>
                  </a:extLst>
                </p:cNvPr>
                <p:cNvSpPr/>
                <p:nvPr/>
              </p:nvSpPr>
              <p:spPr bwMode="auto">
                <a:xfrm>
                  <a:off x="10393500" y="8229484"/>
                  <a:ext cx="817427" cy="2203878"/>
                </a:xfrm>
                <a:custGeom>
                  <a:avLst/>
                  <a:gdLst>
                    <a:gd name="connsiteX0" fmla="*/ 0 w 817427"/>
                    <a:gd name="connsiteY0" fmla="*/ 500950 h 2203878"/>
                    <a:gd name="connsiteX1" fmla="*/ 0 w 817427"/>
                    <a:gd name="connsiteY1" fmla="*/ 500951 h 2203878"/>
                    <a:gd name="connsiteX2" fmla="*/ 0 w 817427"/>
                    <a:gd name="connsiteY2" fmla="*/ 500951 h 2203878"/>
                    <a:gd name="connsiteX3" fmla="*/ 383901 w 817427"/>
                    <a:gd name="connsiteY3" fmla="*/ 0 h 2203878"/>
                    <a:gd name="connsiteX4" fmla="*/ 433526 w 817427"/>
                    <a:gd name="connsiteY4" fmla="*/ 0 h 2203878"/>
                    <a:gd name="connsiteX5" fmla="*/ 447879 w 817427"/>
                    <a:gd name="connsiteY5" fmla="*/ 14353 h 2203878"/>
                    <a:gd name="connsiteX6" fmla="*/ 447879 w 817427"/>
                    <a:gd name="connsiteY6" fmla="*/ 212998 h 2203878"/>
                    <a:gd name="connsiteX7" fmla="*/ 580299 w 817427"/>
                    <a:gd name="connsiteY7" fmla="*/ 212998 h 2203878"/>
                    <a:gd name="connsiteX8" fmla="*/ 609898 w 817427"/>
                    <a:gd name="connsiteY8" fmla="*/ 242597 h 2203878"/>
                    <a:gd name="connsiteX9" fmla="*/ 609897 w 817427"/>
                    <a:gd name="connsiteY9" fmla="*/ 242597 h 2203878"/>
                    <a:gd name="connsiteX10" fmla="*/ 601228 w 817427"/>
                    <a:gd name="connsiteY10" fmla="*/ 263527 h 2203878"/>
                    <a:gd name="connsiteX11" fmla="*/ 582226 w 817427"/>
                    <a:gd name="connsiteY11" fmla="*/ 271398 h 2203878"/>
                    <a:gd name="connsiteX12" fmla="*/ 590231 w 817427"/>
                    <a:gd name="connsiteY12" fmla="*/ 275743 h 2203878"/>
                    <a:gd name="connsiteX13" fmla="*/ 723148 w 817427"/>
                    <a:gd name="connsiteY13" fmla="*/ 463816 h 2203878"/>
                    <a:gd name="connsiteX14" fmla="*/ 724097 w 817427"/>
                    <a:gd name="connsiteY14" fmla="*/ 471352 h 2203878"/>
                    <a:gd name="connsiteX15" fmla="*/ 787828 w 817427"/>
                    <a:gd name="connsiteY15" fmla="*/ 471352 h 2203878"/>
                    <a:gd name="connsiteX16" fmla="*/ 817427 w 817427"/>
                    <a:gd name="connsiteY16" fmla="*/ 500951 h 2203878"/>
                    <a:gd name="connsiteX17" fmla="*/ 817426 w 817427"/>
                    <a:gd name="connsiteY17" fmla="*/ 500951 h 2203878"/>
                    <a:gd name="connsiteX18" fmla="*/ 808757 w 817427"/>
                    <a:gd name="connsiteY18" fmla="*/ 521881 h 2203878"/>
                    <a:gd name="connsiteX19" fmla="*/ 797642 w 817427"/>
                    <a:gd name="connsiteY19" fmla="*/ 526485 h 2203878"/>
                    <a:gd name="connsiteX20" fmla="*/ 797642 w 817427"/>
                    <a:gd name="connsiteY20" fmla="*/ 2148745 h 2203878"/>
                    <a:gd name="connsiteX21" fmla="*/ 808758 w 817427"/>
                    <a:gd name="connsiteY21" fmla="*/ 2153349 h 2203878"/>
                    <a:gd name="connsiteX22" fmla="*/ 817427 w 817427"/>
                    <a:gd name="connsiteY22" fmla="*/ 2174279 h 2203878"/>
                    <a:gd name="connsiteX23" fmla="*/ 817426 w 817427"/>
                    <a:gd name="connsiteY23" fmla="*/ 2174279 h 2203878"/>
                    <a:gd name="connsiteX24" fmla="*/ 787827 w 817427"/>
                    <a:gd name="connsiteY24" fmla="*/ 2203878 h 2203878"/>
                    <a:gd name="connsiteX25" fmla="*/ 29599 w 817427"/>
                    <a:gd name="connsiteY25" fmla="*/ 2203877 h 2203878"/>
                    <a:gd name="connsiteX26" fmla="*/ 8669 w 817427"/>
                    <a:gd name="connsiteY26" fmla="*/ 2195208 h 2203878"/>
                    <a:gd name="connsiteX27" fmla="*/ 0 w 817427"/>
                    <a:gd name="connsiteY27" fmla="*/ 2174279 h 2203878"/>
                    <a:gd name="connsiteX28" fmla="*/ 8669 w 817427"/>
                    <a:gd name="connsiteY28" fmla="*/ 2153349 h 2203878"/>
                    <a:gd name="connsiteX29" fmla="*/ 19783 w 817427"/>
                    <a:gd name="connsiteY29" fmla="*/ 2148746 h 2203878"/>
                    <a:gd name="connsiteX30" fmla="*/ 19783 w 817427"/>
                    <a:gd name="connsiteY30" fmla="*/ 526483 h 2203878"/>
                    <a:gd name="connsiteX31" fmla="*/ 8669 w 817427"/>
                    <a:gd name="connsiteY31" fmla="*/ 521880 h 2203878"/>
                    <a:gd name="connsiteX32" fmla="*/ 0 w 817427"/>
                    <a:gd name="connsiteY32" fmla="*/ 500951 h 2203878"/>
                    <a:gd name="connsiteX33" fmla="*/ 8669 w 817427"/>
                    <a:gd name="connsiteY33" fmla="*/ 480021 h 2203878"/>
                    <a:gd name="connsiteX34" fmla="*/ 29599 w 817427"/>
                    <a:gd name="connsiteY34" fmla="*/ 471352 h 2203878"/>
                    <a:gd name="connsiteX35" fmla="*/ 93329 w 817427"/>
                    <a:gd name="connsiteY35" fmla="*/ 471352 h 2203878"/>
                    <a:gd name="connsiteX36" fmla="*/ 94278 w 817427"/>
                    <a:gd name="connsiteY36" fmla="*/ 463816 h 2203878"/>
                    <a:gd name="connsiteX37" fmla="*/ 227195 w 817427"/>
                    <a:gd name="connsiteY37" fmla="*/ 275743 h 2203878"/>
                    <a:gd name="connsiteX38" fmla="*/ 235201 w 817427"/>
                    <a:gd name="connsiteY38" fmla="*/ 271397 h 2203878"/>
                    <a:gd name="connsiteX39" fmla="*/ 216197 w 817427"/>
                    <a:gd name="connsiteY39" fmla="*/ 263526 h 2203878"/>
                    <a:gd name="connsiteX40" fmla="*/ 207528 w 817427"/>
                    <a:gd name="connsiteY40" fmla="*/ 242597 h 2203878"/>
                    <a:gd name="connsiteX41" fmla="*/ 216197 w 817427"/>
                    <a:gd name="connsiteY41" fmla="*/ 221667 h 2203878"/>
                    <a:gd name="connsiteX42" fmla="*/ 237127 w 817427"/>
                    <a:gd name="connsiteY42" fmla="*/ 212998 h 2203878"/>
                    <a:gd name="connsiteX43" fmla="*/ 369548 w 817427"/>
                    <a:gd name="connsiteY43" fmla="*/ 212998 h 2203878"/>
                    <a:gd name="connsiteX44" fmla="*/ 369548 w 817427"/>
                    <a:gd name="connsiteY44" fmla="*/ 14353 h 2203878"/>
                    <a:gd name="connsiteX45" fmla="*/ 383901 w 817427"/>
                    <a:gd name="connsiteY45" fmla="*/ 0 h 2203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17427" h="2203878">
                      <a:moveTo>
                        <a:pt x="0" y="500950"/>
                      </a:moveTo>
                      <a:lnTo>
                        <a:pt x="0" y="500951"/>
                      </a:lnTo>
                      <a:lnTo>
                        <a:pt x="0" y="500951"/>
                      </a:lnTo>
                      <a:close/>
                      <a:moveTo>
                        <a:pt x="383901" y="0"/>
                      </a:moveTo>
                      <a:lnTo>
                        <a:pt x="433526" y="0"/>
                      </a:lnTo>
                      <a:cubicBezTo>
                        <a:pt x="441453" y="0"/>
                        <a:pt x="447879" y="6426"/>
                        <a:pt x="447879" y="14353"/>
                      </a:cubicBezTo>
                      <a:lnTo>
                        <a:pt x="447879" y="212998"/>
                      </a:lnTo>
                      <a:lnTo>
                        <a:pt x="580299" y="212998"/>
                      </a:lnTo>
                      <a:cubicBezTo>
                        <a:pt x="596646" y="212998"/>
                        <a:pt x="609898" y="226250"/>
                        <a:pt x="609898" y="242597"/>
                      </a:cubicBezTo>
                      <a:lnTo>
                        <a:pt x="609897" y="242597"/>
                      </a:lnTo>
                      <a:cubicBezTo>
                        <a:pt x="609897" y="250771"/>
                        <a:pt x="606584" y="258170"/>
                        <a:pt x="601228" y="263527"/>
                      </a:cubicBezTo>
                      <a:lnTo>
                        <a:pt x="582226" y="271398"/>
                      </a:lnTo>
                      <a:lnTo>
                        <a:pt x="590231" y="275743"/>
                      </a:lnTo>
                      <a:cubicBezTo>
                        <a:pt x="655000" y="319500"/>
                        <a:pt x="703131" y="386016"/>
                        <a:pt x="723148" y="463816"/>
                      </a:cubicBezTo>
                      <a:lnTo>
                        <a:pt x="724097" y="471352"/>
                      </a:lnTo>
                      <a:lnTo>
                        <a:pt x="787828" y="471352"/>
                      </a:lnTo>
                      <a:cubicBezTo>
                        <a:pt x="804175" y="471352"/>
                        <a:pt x="817427" y="484604"/>
                        <a:pt x="817427" y="500951"/>
                      </a:cubicBezTo>
                      <a:lnTo>
                        <a:pt x="817426" y="500951"/>
                      </a:lnTo>
                      <a:cubicBezTo>
                        <a:pt x="817426" y="509125"/>
                        <a:pt x="814113" y="516524"/>
                        <a:pt x="808757" y="521881"/>
                      </a:cubicBezTo>
                      <a:lnTo>
                        <a:pt x="797642" y="526485"/>
                      </a:lnTo>
                      <a:lnTo>
                        <a:pt x="797642" y="2148745"/>
                      </a:lnTo>
                      <a:lnTo>
                        <a:pt x="808758" y="2153349"/>
                      </a:lnTo>
                      <a:cubicBezTo>
                        <a:pt x="814114" y="2158706"/>
                        <a:pt x="817427" y="2166106"/>
                        <a:pt x="817427" y="2174279"/>
                      </a:cubicBezTo>
                      <a:lnTo>
                        <a:pt x="817426" y="2174279"/>
                      </a:lnTo>
                      <a:cubicBezTo>
                        <a:pt x="817426" y="2190626"/>
                        <a:pt x="804174" y="2203878"/>
                        <a:pt x="787827" y="2203878"/>
                      </a:cubicBezTo>
                      <a:lnTo>
                        <a:pt x="29599" y="2203877"/>
                      </a:lnTo>
                      <a:cubicBezTo>
                        <a:pt x="21426" y="2203877"/>
                        <a:pt x="14026" y="2200564"/>
                        <a:pt x="8669" y="2195208"/>
                      </a:cubicBezTo>
                      <a:lnTo>
                        <a:pt x="0" y="2174279"/>
                      </a:lnTo>
                      <a:lnTo>
                        <a:pt x="8669" y="2153349"/>
                      </a:lnTo>
                      <a:lnTo>
                        <a:pt x="19783" y="2148746"/>
                      </a:lnTo>
                      <a:lnTo>
                        <a:pt x="19783" y="526483"/>
                      </a:lnTo>
                      <a:lnTo>
                        <a:pt x="8669" y="521880"/>
                      </a:lnTo>
                      <a:lnTo>
                        <a:pt x="0" y="500951"/>
                      </a:lnTo>
                      <a:lnTo>
                        <a:pt x="8669" y="480021"/>
                      </a:lnTo>
                      <a:cubicBezTo>
                        <a:pt x="14026" y="474665"/>
                        <a:pt x="21426" y="471352"/>
                        <a:pt x="29599" y="471352"/>
                      </a:cubicBezTo>
                      <a:lnTo>
                        <a:pt x="93329" y="471352"/>
                      </a:lnTo>
                      <a:lnTo>
                        <a:pt x="94278" y="463816"/>
                      </a:lnTo>
                      <a:cubicBezTo>
                        <a:pt x="114295" y="386016"/>
                        <a:pt x="162426" y="319500"/>
                        <a:pt x="227195" y="275743"/>
                      </a:cubicBezTo>
                      <a:lnTo>
                        <a:pt x="235201" y="271397"/>
                      </a:lnTo>
                      <a:lnTo>
                        <a:pt x="216197" y="263526"/>
                      </a:lnTo>
                      <a:lnTo>
                        <a:pt x="207528" y="242597"/>
                      </a:lnTo>
                      <a:lnTo>
                        <a:pt x="216197" y="221667"/>
                      </a:lnTo>
                      <a:cubicBezTo>
                        <a:pt x="221554" y="216311"/>
                        <a:pt x="228954" y="212998"/>
                        <a:pt x="237127" y="212998"/>
                      </a:cubicBezTo>
                      <a:lnTo>
                        <a:pt x="369548" y="212998"/>
                      </a:lnTo>
                      <a:lnTo>
                        <a:pt x="369548" y="14353"/>
                      </a:lnTo>
                      <a:cubicBezTo>
                        <a:pt x="369548" y="6426"/>
                        <a:pt x="375974" y="0"/>
                        <a:pt x="3839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41" name="グループ化 740">
                  <a:extLst>
                    <a:ext uri="{FF2B5EF4-FFF2-40B4-BE49-F238E27FC236}">
                      <a16:creationId xmlns:a16="http://schemas.microsoft.com/office/drawing/2014/main" id="{B9EAA81D-ACF6-C15E-FE1B-738EA64E3147}"/>
                    </a:ext>
                  </a:extLst>
                </p:cNvPr>
                <p:cNvGrpSpPr/>
                <p:nvPr/>
              </p:nvGrpSpPr>
              <p:grpSpPr>
                <a:xfrm>
                  <a:off x="10393500" y="8229485"/>
                  <a:ext cx="817426" cy="2203877"/>
                  <a:chOff x="9150487" y="8229485"/>
                  <a:chExt cx="817426" cy="2203877"/>
                </a:xfrm>
              </p:grpSpPr>
              <p:sp>
                <p:nvSpPr>
                  <p:cNvPr id="742" name="四角形: 上の 2 つの角を丸める 741">
                    <a:extLst>
                      <a:ext uri="{FF2B5EF4-FFF2-40B4-BE49-F238E27FC236}">
                        <a16:creationId xmlns:a16="http://schemas.microsoft.com/office/drawing/2014/main" id="{361923C8-CC87-E343-58D4-FC87A63448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20035" y="8229485"/>
                    <a:ext cx="78331" cy="27636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43" name="グループ化 742">
                    <a:extLst>
                      <a:ext uri="{FF2B5EF4-FFF2-40B4-BE49-F238E27FC236}">
                        <a16:creationId xmlns:a16="http://schemas.microsoft.com/office/drawing/2014/main" id="{6743A012-9FB0-DAE3-60F0-ECCAAEE6C781}"/>
                      </a:ext>
                    </a:extLst>
                  </p:cNvPr>
                  <p:cNvGrpSpPr/>
                  <p:nvPr/>
                </p:nvGrpSpPr>
                <p:grpSpPr>
                  <a:xfrm>
                    <a:off x="9150487" y="8442483"/>
                    <a:ext cx="817426" cy="1990879"/>
                    <a:chOff x="4545345" y="2247852"/>
                    <a:chExt cx="993179" cy="2100474"/>
                  </a:xfrm>
                  <a:solidFill>
                    <a:srgbClr val="FFFFFF">
                      <a:lumMod val="95000"/>
                    </a:srgbClr>
                  </a:solidFill>
                </p:grpSpPr>
                <p:sp>
                  <p:nvSpPr>
                    <p:cNvPr id="744" name="四角形: 上の 2 つの角を丸める 743">
                      <a:extLst>
                        <a:ext uri="{FF2B5EF4-FFF2-40B4-BE49-F238E27FC236}">
                          <a16:creationId xmlns:a16="http://schemas.microsoft.com/office/drawing/2014/main" id="{AC28F438-6AF0-05FD-5561-8325C622B0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5" name="四角形: 上の 2 つの角を丸める 744">
                      <a:extLst>
                        <a:ext uri="{FF2B5EF4-FFF2-40B4-BE49-F238E27FC236}">
                          <a16:creationId xmlns:a16="http://schemas.microsoft.com/office/drawing/2014/main" id="{8D5C8FA4-3A6D-A693-C296-7FE330D4C6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758099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6" name="四角形: 角を丸くする 745">
                      <a:extLst>
                        <a:ext uri="{FF2B5EF4-FFF2-40B4-BE49-F238E27FC236}">
                          <a16:creationId xmlns:a16="http://schemas.microsoft.com/office/drawing/2014/main" id="{CA8C71A4-85F1-A45B-4CD6-DF0E152837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4285870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7" name="四角形: 角を丸くする 746">
                      <a:extLst>
                        <a:ext uri="{FF2B5EF4-FFF2-40B4-BE49-F238E27FC236}">
                          <a16:creationId xmlns:a16="http://schemas.microsoft.com/office/drawing/2014/main" id="{F1F1303C-6E40-B4F5-5813-BD73F30A7D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8" name="四角形: 角を丸くする 747">
                      <a:extLst>
                        <a:ext uri="{FF2B5EF4-FFF2-40B4-BE49-F238E27FC236}">
                          <a16:creationId xmlns:a16="http://schemas.microsoft.com/office/drawing/2014/main" id="{5D36BDA6-E22F-55F1-E2D4-C672F41DFE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A591317B-35DC-8BF8-B49D-11100775C7BC}"/>
                  </a:ext>
                </a:extLst>
              </p:cNvPr>
              <p:cNvGrpSpPr/>
              <p:nvPr/>
            </p:nvGrpSpPr>
            <p:grpSpPr>
              <a:xfrm rot="5400000" flipH="1">
                <a:off x="4578623" y="8336596"/>
                <a:ext cx="928270" cy="2502722"/>
                <a:chOff x="10393500" y="8229484"/>
                <a:chExt cx="817427" cy="2203878"/>
              </a:xfrm>
            </p:grpSpPr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E35ACF98-BB64-8F7E-BFA0-479235A9D003}"/>
                    </a:ext>
                  </a:extLst>
                </p:cNvPr>
                <p:cNvSpPr/>
                <p:nvPr/>
              </p:nvSpPr>
              <p:spPr bwMode="auto">
                <a:xfrm>
                  <a:off x="10393500" y="8229484"/>
                  <a:ext cx="817427" cy="2203878"/>
                </a:xfrm>
                <a:custGeom>
                  <a:avLst/>
                  <a:gdLst>
                    <a:gd name="connsiteX0" fmla="*/ 0 w 817427"/>
                    <a:gd name="connsiteY0" fmla="*/ 500950 h 2203878"/>
                    <a:gd name="connsiteX1" fmla="*/ 0 w 817427"/>
                    <a:gd name="connsiteY1" fmla="*/ 500951 h 2203878"/>
                    <a:gd name="connsiteX2" fmla="*/ 0 w 817427"/>
                    <a:gd name="connsiteY2" fmla="*/ 500951 h 2203878"/>
                    <a:gd name="connsiteX3" fmla="*/ 383901 w 817427"/>
                    <a:gd name="connsiteY3" fmla="*/ 0 h 2203878"/>
                    <a:gd name="connsiteX4" fmla="*/ 433526 w 817427"/>
                    <a:gd name="connsiteY4" fmla="*/ 0 h 2203878"/>
                    <a:gd name="connsiteX5" fmla="*/ 447879 w 817427"/>
                    <a:gd name="connsiteY5" fmla="*/ 14353 h 2203878"/>
                    <a:gd name="connsiteX6" fmla="*/ 447879 w 817427"/>
                    <a:gd name="connsiteY6" fmla="*/ 212998 h 2203878"/>
                    <a:gd name="connsiteX7" fmla="*/ 580299 w 817427"/>
                    <a:gd name="connsiteY7" fmla="*/ 212998 h 2203878"/>
                    <a:gd name="connsiteX8" fmla="*/ 609898 w 817427"/>
                    <a:gd name="connsiteY8" fmla="*/ 242597 h 2203878"/>
                    <a:gd name="connsiteX9" fmla="*/ 609897 w 817427"/>
                    <a:gd name="connsiteY9" fmla="*/ 242597 h 2203878"/>
                    <a:gd name="connsiteX10" fmla="*/ 601228 w 817427"/>
                    <a:gd name="connsiteY10" fmla="*/ 263527 h 2203878"/>
                    <a:gd name="connsiteX11" fmla="*/ 582226 w 817427"/>
                    <a:gd name="connsiteY11" fmla="*/ 271398 h 2203878"/>
                    <a:gd name="connsiteX12" fmla="*/ 590231 w 817427"/>
                    <a:gd name="connsiteY12" fmla="*/ 275743 h 2203878"/>
                    <a:gd name="connsiteX13" fmla="*/ 723148 w 817427"/>
                    <a:gd name="connsiteY13" fmla="*/ 463816 h 2203878"/>
                    <a:gd name="connsiteX14" fmla="*/ 724097 w 817427"/>
                    <a:gd name="connsiteY14" fmla="*/ 471352 h 2203878"/>
                    <a:gd name="connsiteX15" fmla="*/ 787828 w 817427"/>
                    <a:gd name="connsiteY15" fmla="*/ 471352 h 2203878"/>
                    <a:gd name="connsiteX16" fmla="*/ 817427 w 817427"/>
                    <a:gd name="connsiteY16" fmla="*/ 500951 h 2203878"/>
                    <a:gd name="connsiteX17" fmla="*/ 817426 w 817427"/>
                    <a:gd name="connsiteY17" fmla="*/ 500951 h 2203878"/>
                    <a:gd name="connsiteX18" fmla="*/ 808757 w 817427"/>
                    <a:gd name="connsiteY18" fmla="*/ 521881 h 2203878"/>
                    <a:gd name="connsiteX19" fmla="*/ 797642 w 817427"/>
                    <a:gd name="connsiteY19" fmla="*/ 526485 h 2203878"/>
                    <a:gd name="connsiteX20" fmla="*/ 797642 w 817427"/>
                    <a:gd name="connsiteY20" fmla="*/ 2148745 h 2203878"/>
                    <a:gd name="connsiteX21" fmla="*/ 808758 w 817427"/>
                    <a:gd name="connsiteY21" fmla="*/ 2153349 h 2203878"/>
                    <a:gd name="connsiteX22" fmla="*/ 817427 w 817427"/>
                    <a:gd name="connsiteY22" fmla="*/ 2174279 h 2203878"/>
                    <a:gd name="connsiteX23" fmla="*/ 817426 w 817427"/>
                    <a:gd name="connsiteY23" fmla="*/ 2174279 h 2203878"/>
                    <a:gd name="connsiteX24" fmla="*/ 787827 w 817427"/>
                    <a:gd name="connsiteY24" fmla="*/ 2203878 h 2203878"/>
                    <a:gd name="connsiteX25" fmla="*/ 29599 w 817427"/>
                    <a:gd name="connsiteY25" fmla="*/ 2203877 h 2203878"/>
                    <a:gd name="connsiteX26" fmla="*/ 8669 w 817427"/>
                    <a:gd name="connsiteY26" fmla="*/ 2195208 h 2203878"/>
                    <a:gd name="connsiteX27" fmla="*/ 0 w 817427"/>
                    <a:gd name="connsiteY27" fmla="*/ 2174279 h 2203878"/>
                    <a:gd name="connsiteX28" fmla="*/ 8669 w 817427"/>
                    <a:gd name="connsiteY28" fmla="*/ 2153349 h 2203878"/>
                    <a:gd name="connsiteX29" fmla="*/ 19783 w 817427"/>
                    <a:gd name="connsiteY29" fmla="*/ 2148746 h 2203878"/>
                    <a:gd name="connsiteX30" fmla="*/ 19783 w 817427"/>
                    <a:gd name="connsiteY30" fmla="*/ 526483 h 2203878"/>
                    <a:gd name="connsiteX31" fmla="*/ 8669 w 817427"/>
                    <a:gd name="connsiteY31" fmla="*/ 521880 h 2203878"/>
                    <a:gd name="connsiteX32" fmla="*/ 0 w 817427"/>
                    <a:gd name="connsiteY32" fmla="*/ 500951 h 2203878"/>
                    <a:gd name="connsiteX33" fmla="*/ 8669 w 817427"/>
                    <a:gd name="connsiteY33" fmla="*/ 480021 h 2203878"/>
                    <a:gd name="connsiteX34" fmla="*/ 29599 w 817427"/>
                    <a:gd name="connsiteY34" fmla="*/ 471352 h 2203878"/>
                    <a:gd name="connsiteX35" fmla="*/ 93329 w 817427"/>
                    <a:gd name="connsiteY35" fmla="*/ 471352 h 2203878"/>
                    <a:gd name="connsiteX36" fmla="*/ 94278 w 817427"/>
                    <a:gd name="connsiteY36" fmla="*/ 463816 h 2203878"/>
                    <a:gd name="connsiteX37" fmla="*/ 227195 w 817427"/>
                    <a:gd name="connsiteY37" fmla="*/ 275743 h 2203878"/>
                    <a:gd name="connsiteX38" fmla="*/ 235201 w 817427"/>
                    <a:gd name="connsiteY38" fmla="*/ 271397 h 2203878"/>
                    <a:gd name="connsiteX39" fmla="*/ 216197 w 817427"/>
                    <a:gd name="connsiteY39" fmla="*/ 263526 h 2203878"/>
                    <a:gd name="connsiteX40" fmla="*/ 207528 w 817427"/>
                    <a:gd name="connsiteY40" fmla="*/ 242597 h 2203878"/>
                    <a:gd name="connsiteX41" fmla="*/ 216197 w 817427"/>
                    <a:gd name="connsiteY41" fmla="*/ 221667 h 2203878"/>
                    <a:gd name="connsiteX42" fmla="*/ 237127 w 817427"/>
                    <a:gd name="connsiteY42" fmla="*/ 212998 h 2203878"/>
                    <a:gd name="connsiteX43" fmla="*/ 369548 w 817427"/>
                    <a:gd name="connsiteY43" fmla="*/ 212998 h 2203878"/>
                    <a:gd name="connsiteX44" fmla="*/ 369548 w 817427"/>
                    <a:gd name="connsiteY44" fmla="*/ 14353 h 2203878"/>
                    <a:gd name="connsiteX45" fmla="*/ 383901 w 817427"/>
                    <a:gd name="connsiteY45" fmla="*/ 0 h 2203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17427" h="2203878">
                      <a:moveTo>
                        <a:pt x="0" y="500950"/>
                      </a:moveTo>
                      <a:lnTo>
                        <a:pt x="0" y="500951"/>
                      </a:lnTo>
                      <a:lnTo>
                        <a:pt x="0" y="500951"/>
                      </a:lnTo>
                      <a:close/>
                      <a:moveTo>
                        <a:pt x="383901" y="0"/>
                      </a:moveTo>
                      <a:lnTo>
                        <a:pt x="433526" y="0"/>
                      </a:lnTo>
                      <a:cubicBezTo>
                        <a:pt x="441453" y="0"/>
                        <a:pt x="447879" y="6426"/>
                        <a:pt x="447879" y="14353"/>
                      </a:cubicBezTo>
                      <a:lnTo>
                        <a:pt x="447879" y="212998"/>
                      </a:lnTo>
                      <a:lnTo>
                        <a:pt x="580299" y="212998"/>
                      </a:lnTo>
                      <a:cubicBezTo>
                        <a:pt x="596646" y="212998"/>
                        <a:pt x="609898" y="226250"/>
                        <a:pt x="609898" y="242597"/>
                      </a:cubicBezTo>
                      <a:lnTo>
                        <a:pt x="609897" y="242597"/>
                      </a:lnTo>
                      <a:cubicBezTo>
                        <a:pt x="609897" y="250771"/>
                        <a:pt x="606584" y="258170"/>
                        <a:pt x="601228" y="263527"/>
                      </a:cubicBezTo>
                      <a:lnTo>
                        <a:pt x="582226" y="271398"/>
                      </a:lnTo>
                      <a:lnTo>
                        <a:pt x="590231" y="275743"/>
                      </a:lnTo>
                      <a:cubicBezTo>
                        <a:pt x="655000" y="319500"/>
                        <a:pt x="703131" y="386016"/>
                        <a:pt x="723148" y="463816"/>
                      </a:cubicBezTo>
                      <a:lnTo>
                        <a:pt x="724097" y="471352"/>
                      </a:lnTo>
                      <a:lnTo>
                        <a:pt x="787828" y="471352"/>
                      </a:lnTo>
                      <a:cubicBezTo>
                        <a:pt x="804175" y="471352"/>
                        <a:pt x="817427" y="484604"/>
                        <a:pt x="817427" y="500951"/>
                      </a:cubicBezTo>
                      <a:lnTo>
                        <a:pt x="817426" y="500951"/>
                      </a:lnTo>
                      <a:cubicBezTo>
                        <a:pt x="817426" y="509125"/>
                        <a:pt x="814113" y="516524"/>
                        <a:pt x="808757" y="521881"/>
                      </a:cubicBezTo>
                      <a:lnTo>
                        <a:pt x="797642" y="526485"/>
                      </a:lnTo>
                      <a:lnTo>
                        <a:pt x="797642" y="2148745"/>
                      </a:lnTo>
                      <a:lnTo>
                        <a:pt x="808758" y="2153349"/>
                      </a:lnTo>
                      <a:cubicBezTo>
                        <a:pt x="814114" y="2158706"/>
                        <a:pt x="817427" y="2166106"/>
                        <a:pt x="817427" y="2174279"/>
                      </a:cubicBezTo>
                      <a:lnTo>
                        <a:pt x="817426" y="2174279"/>
                      </a:lnTo>
                      <a:cubicBezTo>
                        <a:pt x="817426" y="2190626"/>
                        <a:pt x="804174" y="2203878"/>
                        <a:pt x="787827" y="2203878"/>
                      </a:cubicBezTo>
                      <a:lnTo>
                        <a:pt x="29599" y="2203877"/>
                      </a:lnTo>
                      <a:cubicBezTo>
                        <a:pt x="21426" y="2203877"/>
                        <a:pt x="14026" y="2200564"/>
                        <a:pt x="8669" y="2195208"/>
                      </a:cubicBezTo>
                      <a:lnTo>
                        <a:pt x="0" y="2174279"/>
                      </a:lnTo>
                      <a:lnTo>
                        <a:pt x="8669" y="2153349"/>
                      </a:lnTo>
                      <a:lnTo>
                        <a:pt x="19783" y="2148746"/>
                      </a:lnTo>
                      <a:lnTo>
                        <a:pt x="19783" y="526483"/>
                      </a:lnTo>
                      <a:lnTo>
                        <a:pt x="8669" y="521880"/>
                      </a:lnTo>
                      <a:lnTo>
                        <a:pt x="0" y="500951"/>
                      </a:lnTo>
                      <a:lnTo>
                        <a:pt x="8669" y="480021"/>
                      </a:lnTo>
                      <a:cubicBezTo>
                        <a:pt x="14026" y="474665"/>
                        <a:pt x="21426" y="471352"/>
                        <a:pt x="29599" y="471352"/>
                      </a:cubicBezTo>
                      <a:lnTo>
                        <a:pt x="93329" y="471352"/>
                      </a:lnTo>
                      <a:lnTo>
                        <a:pt x="94278" y="463816"/>
                      </a:lnTo>
                      <a:cubicBezTo>
                        <a:pt x="114295" y="386016"/>
                        <a:pt x="162426" y="319500"/>
                        <a:pt x="227195" y="275743"/>
                      </a:cubicBezTo>
                      <a:lnTo>
                        <a:pt x="235201" y="271397"/>
                      </a:lnTo>
                      <a:lnTo>
                        <a:pt x="216197" y="263526"/>
                      </a:lnTo>
                      <a:lnTo>
                        <a:pt x="207528" y="242597"/>
                      </a:lnTo>
                      <a:lnTo>
                        <a:pt x="216197" y="221667"/>
                      </a:lnTo>
                      <a:cubicBezTo>
                        <a:pt x="221554" y="216311"/>
                        <a:pt x="228954" y="212998"/>
                        <a:pt x="237127" y="212998"/>
                      </a:cubicBezTo>
                      <a:lnTo>
                        <a:pt x="369548" y="212998"/>
                      </a:lnTo>
                      <a:lnTo>
                        <a:pt x="369548" y="14353"/>
                      </a:lnTo>
                      <a:cubicBezTo>
                        <a:pt x="369548" y="6426"/>
                        <a:pt x="375974" y="0"/>
                        <a:pt x="3839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562FFEAD-16E3-7DF5-C45D-698FF38B1BA8}"/>
                    </a:ext>
                  </a:extLst>
                </p:cNvPr>
                <p:cNvGrpSpPr/>
                <p:nvPr/>
              </p:nvGrpSpPr>
              <p:grpSpPr>
                <a:xfrm>
                  <a:off x="10393500" y="8229485"/>
                  <a:ext cx="817426" cy="2203877"/>
                  <a:chOff x="9150487" y="8229485"/>
                  <a:chExt cx="817426" cy="2203877"/>
                </a:xfrm>
              </p:grpSpPr>
              <p:sp>
                <p:nvSpPr>
                  <p:cNvPr id="733" name="四角形: 上の 2 つの角を丸める 732">
                    <a:extLst>
                      <a:ext uri="{FF2B5EF4-FFF2-40B4-BE49-F238E27FC236}">
                        <a16:creationId xmlns:a16="http://schemas.microsoft.com/office/drawing/2014/main" id="{F3DBC931-0BEA-573C-F48E-6AF27A75C0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20035" y="8229485"/>
                    <a:ext cx="78331" cy="27636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34" name="グループ化 733">
                    <a:extLst>
                      <a:ext uri="{FF2B5EF4-FFF2-40B4-BE49-F238E27FC236}">
                        <a16:creationId xmlns:a16="http://schemas.microsoft.com/office/drawing/2014/main" id="{BF9B8A15-7C19-726E-35A6-C60C33BA5B8A}"/>
                      </a:ext>
                    </a:extLst>
                  </p:cNvPr>
                  <p:cNvGrpSpPr/>
                  <p:nvPr/>
                </p:nvGrpSpPr>
                <p:grpSpPr>
                  <a:xfrm>
                    <a:off x="9150487" y="8442483"/>
                    <a:ext cx="817426" cy="1990879"/>
                    <a:chOff x="4545345" y="2247852"/>
                    <a:chExt cx="993179" cy="2100474"/>
                  </a:xfrm>
                  <a:solidFill>
                    <a:srgbClr val="FFFFFF">
                      <a:lumMod val="95000"/>
                    </a:srgbClr>
                  </a:solidFill>
                </p:grpSpPr>
                <p:sp>
                  <p:nvSpPr>
                    <p:cNvPr id="735" name="四角形: 上の 2 つの角を丸める 734">
                      <a:extLst>
                        <a:ext uri="{FF2B5EF4-FFF2-40B4-BE49-F238E27FC236}">
                          <a16:creationId xmlns:a16="http://schemas.microsoft.com/office/drawing/2014/main" id="{D9E7702B-3D0C-432A-D233-83CD036E67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36" name="四角形: 上の 2 つの角を丸める 735">
                      <a:extLst>
                        <a:ext uri="{FF2B5EF4-FFF2-40B4-BE49-F238E27FC236}">
                          <a16:creationId xmlns:a16="http://schemas.microsoft.com/office/drawing/2014/main" id="{C2540490-A5A6-6682-4937-D9513F6646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758099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37" name="四角形: 角を丸くする 736">
                      <a:extLst>
                        <a:ext uri="{FF2B5EF4-FFF2-40B4-BE49-F238E27FC236}">
                          <a16:creationId xmlns:a16="http://schemas.microsoft.com/office/drawing/2014/main" id="{2D628A83-DB09-112A-D3BC-2F09CFEEE2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4285870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38" name="四角形: 角を丸くする 737">
                      <a:extLst>
                        <a:ext uri="{FF2B5EF4-FFF2-40B4-BE49-F238E27FC236}">
                          <a16:creationId xmlns:a16="http://schemas.microsoft.com/office/drawing/2014/main" id="{4ED65E80-25B0-A272-B971-062114F5DB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39" name="四角形: 角を丸くする 738">
                      <a:extLst>
                        <a:ext uri="{FF2B5EF4-FFF2-40B4-BE49-F238E27FC236}">
                          <a16:creationId xmlns:a16="http://schemas.microsoft.com/office/drawing/2014/main" id="{45E3B1B4-B845-8575-2F1C-CB1FDC9197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753" name="グループ化 752">
            <a:extLst>
              <a:ext uri="{FF2B5EF4-FFF2-40B4-BE49-F238E27FC236}">
                <a16:creationId xmlns:a16="http://schemas.microsoft.com/office/drawing/2014/main" id="{3377BAFA-33B6-E9E2-C6D8-AB69811C0B72}"/>
              </a:ext>
            </a:extLst>
          </p:cNvPr>
          <p:cNvGrpSpPr/>
          <p:nvPr/>
        </p:nvGrpSpPr>
        <p:grpSpPr>
          <a:xfrm>
            <a:off x="6793705" y="958568"/>
            <a:ext cx="2277932" cy="2514790"/>
            <a:chOff x="3508373" y="4259329"/>
            <a:chExt cx="2952750" cy="3259773"/>
          </a:xfrm>
        </p:grpSpPr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5B86C1E0-B5B1-3605-28D7-763A937634F6}"/>
                </a:ext>
              </a:extLst>
            </p:cNvPr>
            <p:cNvGrpSpPr/>
            <p:nvPr/>
          </p:nvGrpSpPr>
          <p:grpSpPr>
            <a:xfrm>
              <a:off x="3508373" y="4259329"/>
              <a:ext cx="2952750" cy="3259773"/>
              <a:chOff x="3508373" y="4259329"/>
              <a:chExt cx="2952750" cy="3259773"/>
            </a:xfrm>
          </p:grpSpPr>
          <p:sp>
            <p:nvSpPr>
              <p:cNvPr id="776" name="四角形: 上の 2 つの角を丸める 775">
                <a:extLst>
                  <a:ext uri="{FF2B5EF4-FFF2-40B4-BE49-F238E27FC236}">
                    <a16:creationId xmlns:a16="http://schemas.microsoft.com/office/drawing/2014/main" id="{A29C4D0C-8401-265C-C7DC-7EBD4EA1C15D}"/>
                  </a:ext>
                </a:extLst>
              </p:cNvPr>
              <p:cNvSpPr/>
              <p:nvPr/>
            </p:nvSpPr>
            <p:spPr bwMode="auto">
              <a:xfrm>
                <a:off x="3508373" y="4916632"/>
                <a:ext cx="2952750" cy="2602470"/>
              </a:xfrm>
              <a:prstGeom prst="round2SameRect">
                <a:avLst>
                  <a:gd name="adj1" fmla="val 39205"/>
                  <a:gd name="adj2" fmla="val 8699"/>
                </a:avLst>
              </a:prstGeom>
              <a:solidFill>
                <a:srgbClr val="FFFFFF"/>
              </a:solidFill>
              <a:ln w="63500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7" name="四角形: 上の 2 つの角を丸める 776">
                <a:extLst>
                  <a:ext uri="{FF2B5EF4-FFF2-40B4-BE49-F238E27FC236}">
                    <a16:creationId xmlns:a16="http://schemas.microsoft.com/office/drawing/2014/main" id="{225DCDA9-D750-A24D-F825-8A1D4B6F9521}"/>
                  </a:ext>
                </a:extLst>
              </p:cNvPr>
              <p:cNvSpPr/>
              <p:nvPr/>
            </p:nvSpPr>
            <p:spPr bwMode="auto">
              <a:xfrm>
                <a:off x="4644779" y="4857394"/>
                <a:ext cx="679938" cy="14170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/>
              </a:solidFill>
              <a:ln w="63500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8" name="四角形: 上の 2 つの角を丸める 777">
                <a:extLst>
                  <a:ext uri="{FF2B5EF4-FFF2-40B4-BE49-F238E27FC236}">
                    <a16:creationId xmlns:a16="http://schemas.microsoft.com/office/drawing/2014/main" id="{E7B2F491-90A8-4896-DFA5-3CE28B1CAE1A}"/>
                  </a:ext>
                </a:extLst>
              </p:cNvPr>
              <p:cNvSpPr/>
              <p:nvPr/>
            </p:nvSpPr>
            <p:spPr bwMode="auto">
              <a:xfrm>
                <a:off x="4713496" y="4695920"/>
                <a:ext cx="542504" cy="14170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/>
              </a:solidFill>
              <a:ln w="63500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357772F6-531D-6981-7BEB-20EF7F94391A}"/>
                  </a:ext>
                </a:extLst>
              </p:cNvPr>
              <p:cNvSpPr/>
              <p:nvPr/>
            </p:nvSpPr>
            <p:spPr bwMode="auto">
              <a:xfrm rot="10800000">
                <a:off x="4432212" y="4259329"/>
                <a:ext cx="1068600" cy="445284"/>
              </a:xfrm>
              <a:custGeom>
                <a:avLst/>
                <a:gdLst>
                  <a:gd name="connsiteX0" fmla="*/ 1063949 w 1068600"/>
                  <a:gd name="connsiteY0" fmla="*/ 444677 h 445284"/>
                  <a:gd name="connsiteX1" fmla="*/ 667161 w 1068600"/>
                  <a:gd name="connsiteY1" fmla="*/ 387407 h 445284"/>
                  <a:gd name="connsiteX2" fmla="*/ 667161 w 1068600"/>
                  <a:gd name="connsiteY2" fmla="*/ 390835 h 445284"/>
                  <a:gd name="connsiteX3" fmla="*/ 640032 w 1068600"/>
                  <a:gd name="connsiteY3" fmla="*/ 418245 h 445284"/>
                  <a:gd name="connsiteX4" fmla="*/ 182200 w 1068600"/>
                  <a:gd name="connsiteY4" fmla="*/ 387407 h 445284"/>
                  <a:gd name="connsiteX5" fmla="*/ 60111 w 1068600"/>
                  <a:gd name="connsiteY5" fmla="*/ 443796 h 445284"/>
                  <a:gd name="connsiteX6" fmla="*/ 0 w 1068600"/>
                  <a:gd name="connsiteY6" fmla="*/ 422973 h 445284"/>
                  <a:gd name="connsiteX7" fmla="*/ 326683 w 1068600"/>
                  <a:gd name="connsiteY7" fmla="*/ 0 h 445284"/>
                  <a:gd name="connsiteX8" fmla="*/ 726087 w 1068600"/>
                  <a:gd name="connsiteY8" fmla="*/ 0 h 445284"/>
                  <a:gd name="connsiteX9" fmla="*/ 1068600 w 1068600"/>
                  <a:gd name="connsiteY9" fmla="*/ 443469 h 445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8600" h="445284">
                    <a:moveTo>
                      <a:pt x="1063949" y="444677"/>
                    </a:moveTo>
                    <a:cubicBezTo>
                      <a:pt x="931686" y="458676"/>
                      <a:pt x="799424" y="224506"/>
                      <a:pt x="667161" y="387407"/>
                    </a:cubicBezTo>
                    <a:lnTo>
                      <a:pt x="667161" y="390835"/>
                    </a:lnTo>
                    <a:lnTo>
                      <a:pt x="640032" y="418245"/>
                    </a:lnTo>
                    <a:cubicBezTo>
                      <a:pt x="487421" y="540127"/>
                      <a:pt x="334811" y="199444"/>
                      <a:pt x="182200" y="387407"/>
                    </a:cubicBezTo>
                    <a:cubicBezTo>
                      <a:pt x="141504" y="437530"/>
                      <a:pt x="100807" y="450061"/>
                      <a:pt x="60111" y="443796"/>
                    </a:cubicBezTo>
                    <a:lnTo>
                      <a:pt x="0" y="422973"/>
                    </a:lnTo>
                    <a:lnTo>
                      <a:pt x="326683" y="0"/>
                    </a:lnTo>
                    <a:lnTo>
                      <a:pt x="726087" y="0"/>
                    </a:lnTo>
                    <a:lnTo>
                      <a:pt x="1068600" y="443469"/>
                    </a:lnTo>
                    <a:close/>
                  </a:path>
                </a:pathLst>
              </a:custGeom>
              <a:solidFill>
                <a:srgbClr val="FFFFFF"/>
              </a:solidFill>
              <a:ln w="63500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2BEECC72-D3B7-2C39-9DBB-415D7166401D}"/>
                </a:ext>
              </a:extLst>
            </p:cNvPr>
            <p:cNvGrpSpPr/>
            <p:nvPr/>
          </p:nvGrpSpPr>
          <p:grpSpPr>
            <a:xfrm>
              <a:off x="3714927" y="5428122"/>
              <a:ext cx="2579192" cy="1939730"/>
              <a:chOff x="3714927" y="5428122"/>
              <a:chExt cx="2579192" cy="1939730"/>
            </a:xfrm>
          </p:grpSpPr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C3FABC43-E3D0-4F4D-8DD5-D512BA9050CF}"/>
                  </a:ext>
                </a:extLst>
              </p:cNvPr>
              <p:cNvGrpSpPr/>
              <p:nvPr/>
            </p:nvGrpSpPr>
            <p:grpSpPr>
              <a:xfrm rot="16200000">
                <a:off x="4502156" y="5652353"/>
                <a:ext cx="928270" cy="2502728"/>
                <a:chOff x="10393500" y="8229484"/>
                <a:chExt cx="817427" cy="2203878"/>
              </a:xfrm>
            </p:grpSpPr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1F5BDE00-DF56-95CE-4963-EB3DD0CB1650}"/>
                    </a:ext>
                  </a:extLst>
                </p:cNvPr>
                <p:cNvSpPr/>
                <p:nvPr/>
              </p:nvSpPr>
              <p:spPr bwMode="auto">
                <a:xfrm>
                  <a:off x="10393500" y="8229484"/>
                  <a:ext cx="817427" cy="2203878"/>
                </a:xfrm>
                <a:custGeom>
                  <a:avLst/>
                  <a:gdLst>
                    <a:gd name="connsiteX0" fmla="*/ 0 w 817427"/>
                    <a:gd name="connsiteY0" fmla="*/ 500950 h 2203878"/>
                    <a:gd name="connsiteX1" fmla="*/ 0 w 817427"/>
                    <a:gd name="connsiteY1" fmla="*/ 500951 h 2203878"/>
                    <a:gd name="connsiteX2" fmla="*/ 0 w 817427"/>
                    <a:gd name="connsiteY2" fmla="*/ 500951 h 2203878"/>
                    <a:gd name="connsiteX3" fmla="*/ 383901 w 817427"/>
                    <a:gd name="connsiteY3" fmla="*/ 0 h 2203878"/>
                    <a:gd name="connsiteX4" fmla="*/ 433526 w 817427"/>
                    <a:gd name="connsiteY4" fmla="*/ 0 h 2203878"/>
                    <a:gd name="connsiteX5" fmla="*/ 447879 w 817427"/>
                    <a:gd name="connsiteY5" fmla="*/ 14353 h 2203878"/>
                    <a:gd name="connsiteX6" fmla="*/ 447879 w 817427"/>
                    <a:gd name="connsiteY6" fmla="*/ 212998 h 2203878"/>
                    <a:gd name="connsiteX7" fmla="*/ 580299 w 817427"/>
                    <a:gd name="connsiteY7" fmla="*/ 212998 h 2203878"/>
                    <a:gd name="connsiteX8" fmla="*/ 609898 w 817427"/>
                    <a:gd name="connsiteY8" fmla="*/ 242597 h 2203878"/>
                    <a:gd name="connsiteX9" fmla="*/ 609897 w 817427"/>
                    <a:gd name="connsiteY9" fmla="*/ 242597 h 2203878"/>
                    <a:gd name="connsiteX10" fmla="*/ 601228 w 817427"/>
                    <a:gd name="connsiteY10" fmla="*/ 263527 h 2203878"/>
                    <a:gd name="connsiteX11" fmla="*/ 582226 w 817427"/>
                    <a:gd name="connsiteY11" fmla="*/ 271398 h 2203878"/>
                    <a:gd name="connsiteX12" fmla="*/ 590231 w 817427"/>
                    <a:gd name="connsiteY12" fmla="*/ 275743 h 2203878"/>
                    <a:gd name="connsiteX13" fmla="*/ 723148 w 817427"/>
                    <a:gd name="connsiteY13" fmla="*/ 463816 h 2203878"/>
                    <a:gd name="connsiteX14" fmla="*/ 724097 w 817427"/>
                    <a:gd name="connsiteY14" fmla="*/ 471352 h 2203878"/>
                    <a:gd name="connsiteX15" fmla="*/ 787828 w 817427"/>
                    <a:gd name="connsiteY15" fmla="*/ 471352 h 2203878"/>
                    <a:gd name="connsiteX16" fmla="*/ 817427 w 817427"/>
                    <a:gd name="connsiteY16" fmla="*/ 500951 h 2203878"/>
                    <a:gd name="connsiteX17" fmla="*/ 817426 w 817427"/>
                    <a:gd name="connsiteY17" fmla="*/ 500951 h 2203878"/>
                    <a:gd name="connsiteX18" fmla="*/ 808757 w 817427"/>
                    <a:gd name="connsiteY18" fmla="*/ 521881 h 2203878"/>
                    <a:gd name="connsiteX19" fmla="*/ 797642 w 817427"/>
                    <a:gd name="connsiteY19" fmla="*/ 526485 h 2203878"/>
                    <a:gd name="connsiteX20" fmla="*/ 797642 w 817427"/>
                    <a:gd name="connsiteY20" fmla="*/ 2148745 h 2203878"/>
                    <a:gd name="connsiteX21" fmla="*/ 808758 w 817427"/>
                    <a:gd name="connsiteY21" fmla="*/ 2153349 h 2203878"/>
                    <a:gd name="connsiteX22" fmla="*/ 817427 w 817427"/>
                    <a:gd name="connsiteY22" fmla="*/ 2174279 h 2203878"/>
                    <a:gd name="connsiteX23" fmla="*/ 817426 w 817427"/>
                    <a:gd name="connsiteY23" fmla="*/ 2174279 h 2203878"/>
                    <a:gd name="connsiteX24" fmla="*/ 787827 w 817427"/>
                    <a:gd name="connsiteY24" fmla="*/ 2203878 h 2203878"/>
                    <a:gd name="connsiteX25" fmla="*/ 29599 w 817427"/>
                    <a:gd name="connsiteY25" fmla="*/ 2203877 h 2203878"/>
                    <a:gd name="connsiteX26" fmla="*/ 8669 w 817427"/>
                    <a:gd name="connsiteY26" fmla="*/ 2195208 h 2203878"/>
                    <a:gd name="connsiteX27" fmla="*/ 0 w 817427"/>
                    <a:gd name="connsiteY27" fmla="*/ 2174279 h 2203878"/>
                    <a:gd name="connsiteX28" fmla="*/ 8669 w 817427"/>
                    <a:gd name="connsiteY28" fmla="*/ 2153349 h 2203878"/>
                    <a:gd name="connsiteX29" fmla="*/ 19783 w 817427"/>
                    <a:gd name="connsiteY29" fmla="*/ 2148746 h 2203878"/>
                    <a:gd name="connsiteX30" fmla="*/ 19783 w 817427"/>
                    <a:gd name="connsiteY30" fmla="*/ 526483 h 2203878"/>
                    <a:gd name="connsiteX31" fmla="*/ 8669 w 817427"/>
                    <a:gd name="connsiteY31" fmla="*/ 521880 h 2203878"/>
                    <a:gd name="connsiteX32" fmla="*/ 0 w 817427"/>
                    <a:gd name="connsiteY32" fmla="*/ 500951 h 2203878"/>
                    <a:gd name="connsiteX33" fmla="*/ 8669 w 817427"/>
                    <a:gd name="connsiteY33" fmla="*/ 480021 h 2203878"/>
                    <a:gd name="connsiteX34" fmla="*/ 29599 w 817427"/>
                    <a:gd name="connsiteY34" fmla="*/ 471352 h 2203878"/>
                    <a:gd name="connsiteX35" fmla="*/ 93329 w 817427"/>
                    <a:gd name="connsiteY35" fmla="*/ 471352 h 2203878"/>
                    <a:gd name="connsiteX36" fmla="*/ 94278 w 817427"/>
                    <a:gd name="connsiteY36" fmla="*/ 463816 h 2203878"/>
                    <a:gd name="connsiteX37" fmla="*/ 227195 w 817427"/>
                    <a:gd name="connsiteY37" fmla="*/ 275743 h 2203878"/>
                    <a:gd name="connsiteX38" fmla="*/ 235201 w 817427"/>
                    <a:gd name="connsiteY38" fmla="*/ 271397 h 2203878"/>
                    <a:gd name="connsiteX39" fmla="*/ 216197 w 817427"/>
                    <a:gd name="connsiteY39" fmla="*/ 263526 h 2203878"/>
                    <a:gd name="connsiteX40" fmla="*/ 207528 w 817427"/>
                    <a:gd name="connsiteY40" fmla="*/ 242597 h 2203878"/>
                    <a:gd name="connsiteX41" fmla="*/ 216197 w 817427"/>
                    <a:gd name="connsiteY41" fmla="*/ 221667 h 2203878"/>
                    <a:gd name="connsiteX42" fmla="*/ 237127 w 817427"/>
                    <a:gd name="connsiteY42" fmla="*/ 212998 h 2203878"/>
                    <a:gd name="connsiteX43" fmla="*/ 369548 w 817427"/>
                    <a:gd name="connsiteY43" fmla="*/ 212998 h 2203878"/>
                    <a:gd name="connsiteX44" fmla="*/ 369548 w 817427"/>
                    <a:gd name="connsiteY44" fmla="*/ 14353 h 2203878"/>
                    <a:gd name="connsiteX45" fmla="*/ 383901 w 817427"/>
                    <a:gd name="connsiteY45" fmla="*/ 0 h 2203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17427" h="2203878">
                      <a:moveTo>
                        <a:pt x="0" y="500950"/>
                      </a:moveTo>
                      <a:lnTo>
                        <a:pt x="0" y="500951"/>
                      </a:lnTo>
                      <a:lnTo>
                        <a:pt x="0" y="500951"/>
                      </a:lnTo>
                      <a:close/>
                      <a:moveTo>
                        <a:pt x="383901" y="0"/>
                      </a:moveTo>
                      <a:lnTo>
                        <a:pt x="433526" y="0"/>
                      </a:lnTo>
                      <a:cubicBezTo>
                        <a:pt x="441453" y="0"/>
                        <a:pt x="447879" y="6426"/>
                        <a:pt x="447879" y="14353"/>
                      </a:cubicBezTo>
                      <a:lnTo>
                        <a:pt x="447879" y="212998"/>
                      </a:lnTo>
                      <a:lnTo>
                        <a:pt x="580299" y="212998"/>
                      </a:lnTo>
                      <a:cubicBezTo>
                        <a:pt x="596646" y="212998"/>
                        <a:pt x="609898" y="226250"/>
                        <a:pt x="609898" y="242597"/>
                      </a:cubicBezTo>
                      <a:lnTo>
                        <a:pt x="609897" y="242597"/>
                      </a:lnTo>
                      <a:cubicBezTo>
                        <a:pt x="609897" y="250771"/>
                        <a:pt x="606584" y="258170"/>
                        <a:pt x="601228" y="263527"/>
                      </a:cubicBezTo>
                      <a:lnTo>
                        <a:pt x="582226" y="271398"/>
                      </a:lnTo>
                      <a:lnTo>
                        <a:pt x="590231" y="275743"/>
                      </a:lnTo>
                      <a:cubicBezTo>
                        <a:pt x="655000" y="319500"/>
                        <a:pt x="703131" y="386016"/>
                        <a:pt x="723148" y="463816"/>
                      </a:cubicBezTo>
                      <a:lnTo>
                        <a:pt x="724097" y="471352"/>
                      </a:lnTo>
                      <a:lnTo>
                        <a:pt x="787828" y="471352"/>
                      </a:lnTo>
                      <a:cubicBezTo>
                        <a:pt x="804175" y="471352"/>
                        <a:pt x="817427" y="484604"/>
                        <a:pt x="817427" y="500951"/>
                      </a:cubicBezTo>
                      <a:lnTo>
                        <a:pt x="817426" y="500951"/>
                      </a:lnTo>
                      <a:cubicBezTo>
                        <a:pt x="817426" y="509125"/>
                        <a:pt x="814113" y="516524"/>
                        <a:pt x="808757" y="521881"/>
                      </a:cubicBezTo>
                      <a:lnTo>
                        <a:pt x="797642" y="526485"/>
                      </a:lnTo>
                      <a:lnTo>
                        <a:pt x="797642" y="2148745"/>
                      </a:lnTo>
                      <a:lnTo>
                        <a:pt x="808758" y="2153349"/>
                      </a:lnTo>
                      <a:cubicBezTo>
                        <a:pt x="814114" y="2158706"/>
                        <a:pt x="817427" y="2166106"/>
                        <a:pt x="817427" y="2174279"/>
                      </a:cubicBezTo>
                      <a:lnTo>
                        <a:pt x="817426" y="2174279"/>
                      </a:lnTo>
                      <a:cubicBezTo>
                        <a:pt x="817426" y="2190626"/>
                        <a:pt x="804174" y="2203878"/>
                        <a:pt x="787827" y="2203878"/>
                      </a:cubicBezTo>
                      <a:lnTo>
                        <a:pt x="29599" y="2203877"/>
                      </a:lnTo>
                      <a:cubicBezTo>
                        <a:pt x="21426" y="2203877"/>
                        <a:pt x="14026" y="2200564"/>
                        <a:pt x="8669" y="2195208"/>
                      </a:cubicBezTo>
                      <a:lnTo>
                        <a:pt x="0" y="2174279"/>
                      </a:lnTo>
                      <a:lnTo>
                        <a:pt x="8669" y="2153349"/>
                      </a:lnTo>
                      <a:lnTo>
                        <a:pt x="19783" y="2148746"/>
                      </a:lnTo>
                      <a:lnTo>
                        <a:pt x="19783" y="526483"/>
                      </a:lnTo>
                      <a:lnTo>
                        <a:pt x="8669" y="521880"/>
                      </a:lnTo>
                      <a:lnTo>
                        <a:pt x="0" y="500951"/>
                      </a:lnTo>
                      <a:lnTo>
                        <a:pt x="8669" y="480021"/>
                      </a:lnTo>
                      <a:cubicBezTo>
                        <a:pt x="14026" y="474665"/>
                        <a:pt x="21426" y="471352"/>
                        <a:pt x="29599" y="471352"/>
                      </a:cubicBezTo>
                      <a:lnTo>
                        <a:pt x="93329" y="471352"/>
                      </a:lnTo>
                      <a:lnTo>
                        <a:pt x="94278" y="463816"/>
                      </a:lnTo>
                      <a:cubicBezTo>
                        <a:pt x="114295" y="386016"/>
                        <a:pt x="162426" y="319500"/>
                        <a:pt x="227195" y="275743"/>
                      </a:cubicBezTo>
                      <a:lnTo>
                        <a:pt x="235201" y="271397"/>
                      </a:lnTo>
                      <a:lnTo>
                        <a:pt x="216197" y="263526"/>
                      </a:lnTo>
                      <a:lnTo>
                        <a:pt x="207528" y="242597"/>
                      </a:lnTo>
                      <a:lnTo>
                        <a:pt x="216197" y="221667"/>
                      </a:lnTo>
                      <a:cubicBezTo>
                        <a:pt x="221554" y="216311"/>
                        <a:pt x="228954" y="212998"/>
                        <a:pt x="237127" y="212998"/>
                      </a:cubicBezTo>
                      <a:lnTo>
                        <a:pt x="369548" y="212998"/>
                      </a:lnTo>
                      <a:lnTo>
                        <a:pt x="369548" y="14353"/>
                      </a:lnTo>
                      <a:cubicBezTo>
                        <a:pt x="369548" y="6426"/>
                        <a:pt x="375974" y="0"/>
                        <a:pt x="3839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68" name="グループ化 767">
                  <a:extLst>
                    <a:ext uri="{FF2B5EF4-FFF2-40B4-BE49-F238E27FC236}">
                      <a16:creationId xmlns:a16="http://schemas.microsoft.com/office/drawing/2014/main" id="{0091D390-4D78-A51F-B5E8-A1F2448569D1}"/>
                    </a:ext>
                  </a:extLst>
                </p:cNvPr>
                <p:cNvGrpSpPr/>
                <p:nvPr/>
              </p:nvGrpSpPr>
              <p:grpSpPr>
                <a:xfrm>
                  <a:off x="10393500" y="8229485"/>
                  <a:ext cx="817426" cy="2203877"/>
                  <a:chOff x="9150487" y="8229485"/>
                  <a:chExt cx="817426" cy="2203877"/>
                </a:xfrm>
              </p:grpSpPr>
              <p:sp>
                <p:nvSpPr>
                  <p:cNvPr id="769" name="四角形: 上の 2 つの角を丸める 768">
                    <a:extLst>
                      <a:ext uri="{FF2B5EF4-FFF2-40B4-BE49-F238E27FC236}">
                        <a16:creationId xmlns:a16="http://schemas.microsoft.com/office/drawing/2014/main" id="{D77A12B9-CCEC-0F01-BE6E-3EF09A8C4A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20035" y="8229485"/>
                    <a:ext cx="78331" cy="27636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70" name="グループ化 769">
                    <a:extLst>
                      <a:ext uri="{FF2B5EF4-FFF2-40B4-BE49-F238E27FC236}">
                        <a16:creationId xmlns:a16="http://schemas.microsoft.com/office/drawing/2014/main" id="{7F297FB7-F88B-A58C-3758-714A91EDBF8B}"/>
                      </a:ext>
                    </a:extLst>
                  </p:cNvPr>
                  <p:cNvGrpSpPr/>
                  <p:nvPr/>
                </p:nvGrpSpPr>
                <p:grpSpPr>
                  <a:xfrm>
                    <a:off x="9150487" y="8442483"/>
                    <a:ext cx="817426" cy="1990879"/>
                    <a:chOff x="4545345" y="2247852"/>
                    <a:chExt cx="993179" cy="2100474"/>
                  </a:xfrm>
                  <a:solidFill>
                    <a:srgbClr val="FFFFFF">
                      <a:lumMod val="95000"/>
                    </a:srgbClr>
                  </a:solidFill>
                </p:grpSpPr>
                <p:sp>
                  <p:nvSpPr>
                    <p:cNvPr id="771" name="四角形: 上の 2 つの角を丸める 770">
                      <a:extLst>
                        <a:ext uri="{FF2B5EF4-FFF2-40B4-BE49-F238E27FC236}">
                          <a16:creationId xmlns:a16="http://schemas.microsoft.com/office/drawing/2014/main" id="{0F01B40B-575F-BECC-973A-F8FCB58BAB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72" name="四角形: 上の 2 つの角を丸める 771">
                      <a:extLst>
                        <a:ext uri="{FF2B5EF4-FFF2-40B4-BE49-F238E27FC236}">
                          <a16:creationId xmlns:a16="http://schemas.microsoft.com/office/drawing/2014/main" id="{099188E4-52FB-19BF-215F-4CDDF952D0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758099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73" name="四角形: 角を丸くする 772">
                      <a:extLst>
                        <a:ext uri="{FF2B5EF4-FFF2-40B4-BE49-F238E27FC236}">
                          <a16:creationId xmlns:a16="http://schemas.microsoft.com/office/drawing/2014/main" id="{1B7C841C-E6B4-98B0-5A2E-D531E1FCF6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4285870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74" name="四角形: 角を丸くする 773">
                      <a:extLst>
                        <a:ext uri="{FF2B5EF4-FFF2-40B4-BE49-F238E27FC236}">
                          <a16:creationId xmlns:a16="http://schemas.microsoft.com/office/drawing/2014/main" id="{8F8BF8CC-563C-3D18-7D4D-71532CEDB8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75" name="四角形: 角を丸くする 774">
                      <a:extLst>
                        <a:ext uri="{FF2B5EF4-FFF2-40B4-BE49-F238E27FC236}">
                          <a16:creationId xmlns:a16="http://schemas.microsoft.com/office/drawing/2014/main" id="{6418E2FE-3881-A43D-7838-F649AA4DE7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D349BE10-FC3B-EBF0-C956-C2900C183899}"/>
                  </a:ext>
                </a:extLst>
              </p:cNvPr>
              <p:cNvGrpSpPr/>
              <p:nvPr/>
            </p:nvGrpSpPr>
            <p:grpSpPr>
              <a:xfrm rot="5400000" flipH="1">
                <a:off x="4578623" y="4640896"/>
                <a:ext cx="928270" cy="2502722"/>
                <a:chOff x="10393500" y="8229484"/>
                <a:chExt cx="817427" cy="2203878"/>
              </a:xfrm>
            </p:grpSpPr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6262515B-8AC3-344B-F856-D87FB7E87648}"/>
                    </a:ext>
                  </a:extLst>
                </p:cNvPr>
                <p:cNvSpPr/>
                <p:nvPr/>
              </p:nvSpPr>
              <p:spPr bwMode="auto">
                <a:xfrm>
                  <a:off x="10393500" y="8229484"/>
                  <a:ext cx="817427" cy="2203878"/>
                </a:xfrm>
                <a:custGeom>
                  <a:avLst/>
                  <a:gdLst>
                    <a:gd name="connsiteX0" fmla="*/ 0 w 817427"/>
                    <a:gd name="connsiteY0" fmla="*/ 500950 h 2203878"/>
                    <a:gd name="connsiteX1" fmla="*/ 0 w 817427"/>
                    <a:gd name="connsiteY1" fmla="*/ 500951 h 2203878"/>
                    <a:gd name="connsiteX2" fmla="*/ 0 w 817427"/>
                    <a:gd name="connsiteY2" fmla="*/ 500951 h 2203878"/>
                    <a:gd name="connsiteX3" fmla="*/ 383901 w 817427"/>
                    <a:gd name="connsiteY3" fmla="*/ 0 h 2203878"/>
                    <a:gd name="connsiteX4" fmla="*/ 433526 w 817427"/>
                    <a:gd name="connsiteY4" fmla="*/ 0 h 2203878"/>
                    <a:gd name="connsiteX5" fmla="*/ 447879 w 817427"/>
                    <a:gd name="connsiteY5" fmla="*/ 14353 h 2203878"/>
                    <a:gd name="connsiteX6" fmla="*/ 447879 w 817427"/>
                    <a:gd name="connsiteY6" fmla="*/ 212998 h 2203878"/>
                    <a:gd name="connsiteX7" fmla="*/ 580299 w 817427"/>
                    <a:gd name="connsiteY7" fmla="*/ 212998 h 2203878"/>
                    <a:gd name="connsiteX8" fmla="*/ 609898 w 817427"/>
                    <a:gd name="connsiteY8" fmla="*/ 242597 h 2203878"/>
                    <a:gd name="connsiteX9" fmla="*/ 609897 w 817427"/>
                    <a:gd name="connsiteY9" fmla="*/ 242597 h 2203878"/>
                    <a:gd name="connsiteX10" fmla="*/ 601228 w 817427"/>
                    <a:gd name="connsiteY10" fmla="*/ 263527 h 2203878"/>
                    <a:gd name="connsiteX11" fmla="*/ 582226 w 817427"/>
                    <a:gd name="connsiteY11" fmla="*/ 271398 h 2203878"/>
                    <a:gd name="connsiteX12" fmla="*/ 590231 w 817427"/>
                    <a:gd name="connsiteY12" fmla="*/ 275743 h 2203878"/>
                    <a:gd name="connsiteX13" fmla="*/ 723148 w 817427"/>
                    <a:gd name="connsiteY13" fmla="*/ 463816 h 2203878"/>
                    <a:gd name="connsiteX14" fmla="*/ 724097 w 817427"/>
                    <a:gd name="connsiteY14" fmla="*/ 471352 h 2203878"/>
                    <a:gd name="connsiteX15" fmla="*/ 787828 w 817427"/>
                    <a:gd name="connsiteY15" fmla="*/ 471352 h 2203878"/>
                    <a:gd name="connsiteX16" fmla="*/ 817427 w 817427"/>
                    <a:gd name="connsiteY16" fmla="*/ 500951 h 2203878"/>
                    <a:gd name="connsiteX17" fmla="*/ 817426 w 817427"/>
                    <a:gd name="connsiteY17" fmla="*/ 500951 h 2203878"/>
                    <a:gd name="connsiteX18" fmla="*/ 808757 w 817427"/>
                    <a:gd name="connsiteY18" fmla="*/ 521881 h 2203878"/>
                    <a:gd name="connsiteX19" fmla="*/ 797642 w 817427"/>
                    <a:gd name="connsiteY19" fmla="*/ 526485 h 2203878"/>
                    <a:gd name="connsiteX20" fmla="*/ 797642 w 817427"/>
                    <a:gd name="connsiteY20" fmla="*/ 2148745 h 2203878"/>
                    <a:gd name="connsiteX21" fmla="*/ 808758 w 817427"/>
                    <a:gd name="connsiteY21" fmla="*/ 2153349 h 2203878"/>
                    <a:gd name="connsiteX22" fmla="*/ 817427 w 817427"/>
                    <a:gd name="connsiteY22" fmla="*/ 2174279 h 2203878"/>
                    <a:gd name="connsiteX23" fmla="*/ 817426 w 817427"/>
                    <a:gd name="connsiteY23" fmla="*/ 2174279 h 2203878"/>
                    <a:gd name="connsiteX24" fmla="*/ 787827 w 817427"/>
                    <a:gd name="connsiteY24" fmla="*/ 2203878 h 2203878"/>
                    <a:gd name="connsiteX25" fmla="*/ 29599 w 817427"/>
                    <a:gd name="connsiteY25" fmla="*/ 2203877 h 2203878"/>
                    <a:gd name="connsiteX26" fmla="*/ 8669 w 817427"/>
                    <a:gd name="connsiteY26" fmla="*/ 2195208 h 2203878"/>
                    <a:gd name="connsiteX27" fmla="*/ 0 w 817427"/>
                    <a:gd name="connsiteY27" fmla="*/ 2174279 h 2203878"/>
                    <a:gd name="connsiteX28" fmla="*/ 8669 w 817427"/>
                    <a:gd name="connsiteY28" fmla="*/ 2153349 h 2203878"/>
                    <a:gd name="connsiteX29" fmla="*/ 19783 w 817427"/>
                    <a:gd name="connsiteY29" fmla="*/ 2148746 h 2203878"/>
                    <a:gd name="connsiteX30" fmla="*/ 19783 w 817427"/>
                    <a:gd name="connsiteY30" fmla="*/ 526483 h 2203878"/>
                    <a:gd name="connsiteX31" fmla="*/ 8669 w 817427"/>
                    <a:gd name="connsiteY31" fmla="*/ 521880 h 2203878"/>
                    <a:gd name="connsiteX32" fmla="*/ 0 w 817427"/>
                    <a:gd name="connsiteY32" fmla="*/ 500951 h 2203878"/>
                    <a:gd name="connsiteX33" fmla="*/ 8669 w 817427"/>
                    <a:gd name="connsiteY33" fmla="*/ 480021 h 2203878"/>
                    <a:gd name="connsiteX34" fmla="*/ 29599 w 817427"/>
                    <a:gd name="connsiteY34" fmla="*/ 471352 h 2203878"/>
                    <a:gd name="connsiteX35" fmla="*/ 93329 w 817427"/>
                    <a:gd name="connsiteY35" fmla="*/ 471352 h 2203878"/>
                    <a:gd name="connsiteX36" fmla="*/ 94278 w 817427"/>
                    <a:gd name="connsiteY36" fmla="*/ 463816 h 2203878"/>
                    <a:gd name="connsiteX37" fmla="*/ 227195 w 817427"/>
                    <a:gd name="connsiteY37" fmla="*/ 275743 h 2203878"/>
                    <a:gd name="connsiteX38" fmla="*/ 235201 w 817427"/>
                    <a:gd name="connsiteY38" fmla="*/ 271397 h 2203878"/>
                    <a:gd name="connsiteX39" fmla="*/ 216197 w 817427"/>
                    <a:gd name="connsiteY39" fmla="*/ 263526 h 2203878"/>
                    <a:gd name="connsiteX40" fmla="*/ 207528 w 817427"/>
                    <a:gd name="connsiteY40" fmla="*/ 242597 h 2203878"/>
                    <a:gd name="connsiteX41" fmla="*/ 216197 w 817427"/>
                    <a:gd name="connsiteY41" fmla="*/ 221667 h 2203878"/>
                    <a:gd name="connsiteX42" fmla="*/ 237127 w 817427"/>
                    <a:gd name="connsiteY42" fmla="*/ 212998 h 2203878"/>
                    <a:gd name="connsiteX43" fmla="*/ 369548 w 817427"/>
                    <a:gd name="connsiteY43" fmla="*/ 212998 h 2203878"/>
                    <a:gd name="connsiteX44" fmla="*/ 369548 w 817427"/>
                    <a:gd name="connsiteY44" fmla="*/ 14353 h 2203878"/>
                    <a:gd name="connsiteX45" fmla="*/ 383901 w 817427"/>
                    <a:gd name="connsiteY45" fmla="*/ 0 h 2203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17427" h="2203878">
                      <a:moveTo>
                        <a:pt x="0" y="500950"/>
                      </a:moveTo>
                      <a:lnTo>
                        <a:pt x="0" y="500951"/>
                      </a:lnTo>
                      <a:lnTo>
                        <a:pt x="0" y="500951"/>
                      </a:lnTo>
                      <a:close/>
                      <a:moveTo>
                        <a:pt x="383901" y="0"/>
                      </a:moveTo>
                      <a:lnTo>
                        <a:pt x="433526" y="0"/>
                      </a:lnTo>
                      <a:cubicBezTo>
                        <a:pt x="441453" y="0"/>
                        <a:pt x="447879" y="6426"/>
                        <a:pt x="447879" y="14353"/>
                      </a:cubicBezTo>
                      <a:lnTo>
                        <a:pt x="447879" y="212998"/>
                      </a:lnTo>
                      <a:lnTo>
                        <a:pt x="580299" y="212998"/>
                      </a:lnTo>
                      <a:cubicBezTo>
                        <a:pt x="596646" y="212998"/>
                        <a:pt x="609898" y="226250"/>
                        <a:pt x="609898" y="242597"/>
                      </a:cubicBezTo>
                      <a:lnTo>
                        <a:pt x="609897" y="242597"/>
                      </a:lnTo>
                      <a:cubicBezTo>
                        <a:pt x="609897" y="250771"/>
                        <a:pt x="606584" y="258170"/>
                        <a:pt x="601228" y="263527"/>
                      </a:cubicBezTo>
                      <a:lnTo>
                        <a:pt x="582226" y="271398"/>
                      </a:lnTo>
                      <a:lnTo>
                        <a:pt x="590231" y="275743"/>
                      </a:lnTo>
                      <a:cubicBezTo>
                        <a:pt x="655000" y="319500"/>
                        <a:pt x="703131" y="386016"/>
                        <a:pt x="723148" y="463816"/>
                      </a:cubicBezTo>
                      <a:lnTo>
                        <a:pt x="724097" y="471352"/>
                      </a:lnTo>
                      <a:lnTo>
                        <a:pt x="787828" y="471352"/>
                      </a:lnTo>
                      <a:cubicBezTo>
                        <a:pt x="804175" y="471352"/>
                        <a:pt x="817427" y="484604"/>
                        <a:pt x="817427" y="500951"/>
                      </a:cubicBezTo>
                      <a:lnTo>
                        <a:pt x="817426" y="500951"/>
                      </a:lnTo>
                      <a:cubicBezTo>
                        <a:pt x="817426" y="509125"/>
                        <a:pt x="814113" y="516524"/>
                        <a:pt x="808757" y="521881"/>
                      </a:cubicBezTo>
                      <a:lnTo>
                        <a:pt x="797642" y="526485"/>
                      </a:lnTo>
                      <a:lnTo>
                        <a:pt x="797642" y="2148745"/>
                      </a:lnTo>
                      <a:lnTo>
                        <a:pt x="808758" y="2153349"/>
                      </a:lnTo>
                      <a:cubicBezTo>
                        <a:pt x="814114" y="2158706"/>
                        <a:pt x="817427" y="2166106"/>
                        <a:pt x="817427" y="2174279"/>
                      </a:cubicBezTo>
                      <a:lnTo>
                        <a:pt x="817426" y="2174279"/>
                      </a:lnTo>
                      <a:cubicBezTo>
                        <a:pt x="817426" y="2190626"/>
                        <a:pt x="804174" y="2203878"/>
                        <a:pt x="787827" y="2203878"/>
                      </a:cubicBezTo>
                      <a:lnTo>
                        <a:pt x="29599" y="2203877"/>
                      </a:lnTo>
                      <a:cubicBezTo>
                        <a:pt x="21426" y="2203877"/>
                        <a:pt x="14026" y="2200564"/>
                        <a:pt x="8669" y="2195208"/>
                      </a:cubicBezTo>
                      <a:lnTo>
                        <a:pt x="0" y="2174279"/>
                      </a:lnTo>
                      <a:lnTo>
                        <a:pt x="8669" y="2153349"/>
                      </a:lnTo>
                      <a:lnTo>
                        <a:pt x="19783" y="2148746"/>
                      </a:lnTo>
                      <a:lnTo>
                        <a:pt x="19783" y="526483"/>
                      </a:lnTo>
                      <a:lnTo>
                        <a:pt x="8669" y="521880"/>
                      </a:lnTo>
                      <a:lnTo>
                        <a:pt x="0" y="500951"/>
                      </a:lnTo>
                      <a:lnTo>
                        <a:pt x="8669" y="480021"/>
                      </a:lnTo>
                      <a:cubicBezTo>
                        <a:pt x="14026" y="474665"/>
                        <a:pt x="21426" y="471352"/>
                        <a:pt x="29599" y="471352"/>
                      </a:cubicBezTo>
                      <a:lnTo>
                        <a:pt x="93329" y="471352"/>
                      </a:lnTo>
                      <a:lnTo>
                        <a:pt x="94278" y="463816"/>
                      </a:lnTo>
                      <a:cubicBezTo>
                        <a:pt x="114295" y="386016"/>
                        <a:pt x="162426" y="319500"/>
                        <a:pt x="227195" y="275743"/>
                      </a:cubicBezTo>
                      <a:lnTo>
                        <a:pt x="235201" y="271397"/>
                      </a:lnTo>
                      <a:lnTo>
                        <a:pt x="216197" y="263526"/>
                      </a:lnTo>
                      <a:lnTo>
                        <a:pt x="207528" y="242597"/>
                      </a:lnTo>
                      <a:lnTo>
                        <a:pt x="216197" y="221667"/>
                      </a:lnTo>
                      <a:cubicBezTo>
                        <a:pt x="221554" y="216311"/>
                        <a:pt x="228954" y="212998"/>
                        <a:pt x="237127" y="212998"/>
                      </a:cubicBezTo>
                      <a:lnTo>
                        <a:pt x="369548" y="212998"/>
                      </a:lnTo>
                      <a:lnTo>
                        <a:pt x="369548" y="14353"/>
                      </a:lnTo>
                      <a:cubicBezTo>
                        <a:pt x="369548" y="6426"/>
                        <a:pt x="375974" y="0"/>
                        <a:pt x="3839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9798F4D6-6D9C-5095-F73E-6B860747CEC5}"/>
                    </a:ext>
                  </a:extLst>
                </p:cNvPr>
                <p:cNvGrpSpPr/>
                <p:nvPr/>
              </p:nvGrpSpPr>
              <p:grpSpPr>
                <a:xfrm>
                  <a:off x="10393500" y="8229485"/>
                  <a:ext cx="817426" cy="2203877"/>
                  <a:chOff x="9150487" y="8229485"/>
                  <a:chExt cx="817426" cy="2203877"/>
                </a:xfrm>
              </p:grpSpPr>
              <p:sp>
                <p:nvSpPr>
                  <p:cNvPr id="760" name="四角形: 上の 2 つの角を丸める 759">
                    <a:extLst>
                      <a:ext uri="{FF2B5EF4-FFF2-40B4-BE49-F238E27FC236}">
                        <a16:creationId xmlns:a16="http://schemas.microsoft.com/office/drawing/2014/main" id="{188DC06B-28E0-31A3-128C-06F52BA53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20035" y="8229485"/>
                    <a:ext cx="78331" cy="27636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61" name="グループ化 760">
                    <a:extLst>
                      <a:ext uri="{FF2B5EF4-FFF2-40B4-BE49-F238E27FC236}">
                        <a16:creationId xmlns:a16="http://schemas.microsoft.com/office/drawing/2014/main" id="{2CCA1BBF-6C99-3C9D-00AC-92CF144F68C2}"/>
                      </a:ext>
                    </a:extLst>
                  </p:cNvPr>
                  <p:cNvGrpSpPr/>
                  <p:nvPr/>
                </p:nvGrpSpPr>
                <p:grpSpPr>
                  <a:xfrm>
                    <a:off x="9150487" y="8442483"/>
                    <a:ext cx="817426" cy="1990879"/>
                    <a:chOff x="4545345" y="2247852"/>
                    <a:chExt cx="993179" cy="2100474"/>
                  </a:xfrm>
                  <a:solidFill>
                    <a:srgbClr val="FFFFFF">
                      <a:lumMod val="95000"/>
                    </a:srgbClr>
                  </a:solidFill>
                </p:grpSpPr>
                <p:sp>
                  <p:nvSpPr>
                    <p:cNvPr id="762" name="四角形: 上の 2 つの角を丸める 761">
                      <a:extLst>
                        <a:ext uri="{FF2B5EF4-FFF2-40B4-BE49-F238E27FC236}">
                          <a16:creationId xmlns:a16="http://schemas.microsoft.com/office/drawing/2014/main" id="{7EC2E365-A98E-D91D-42A5-6500CC5C40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63" name="四角形: 上の 2 つの角を丸める 762">
                      <a:extLst>
                        <a:ext uri="{FF2B5EF4-FFF2-40B4-BE49-F238E27FC236}">
                          <a16:creationId xmlns:a16="http://schemas.microsoft.com/office/drawing/2014/main" id="{4F61509F-603F-DD9E-52B8-1BA307BDFF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758099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64" name="四角形: 角を丸くする 763">
                      <a:extLst>
                        <a:ext uri="{FF2B5EF4-FFF2-40B4-BE49-F238E27FC236}">
                          <a16:creationId xmlns:a16="http://schemas.microsoft.com/office/drawing/2014/main" id="{E619164B-7221-A396-DDBC-555F2AFB2D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4285870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65" name="四角形: 角を丸くする 764">
                      <a:extLst>
                        <a:ext uri="{FF2B5EF4-FFF2-40B4-BE49-F238E27FC236}">
                          <a16:creationId xmlns:a16="http://schemas.microsoft.com/office/drawing/2014/main" id="{547E940C-4A6E-3BE7-B699-C677655E3B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66" name="四角形: 角を丸くする 765">
                      <a:extLst>
                        <a:ext uri="{FF2B5EF4-FFF2-40B4-BE49-F238E27FC236}">
                          <a16:creationId xmlns:a16="http://schemas.microsoft.com/office/drawing/2014/main" id="{BACB6D38-91F8-19CA-9B40-32AF8B65B5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185967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ゴミ袋に入ったガス・スプレー缶のイラスト</a:t>
            </a:r>
          </a:p>
        </p:txBody>
      </p:sp>
      <p:grpSp>
        <p:nvGrpSpPr>
          <p:cNvPr id="783" name="グループ化 782">
            <a:extLst>
              <a:ext uri="{FF2B5EF4-FFF2-40B4-BE49-F238E27FC236}">
                <a16:creationId xmlns:a16="http://schemas.microsoft.com/office/drawing/2014/main" id="{2E8ADEDE-71D0-A7E5-8068-723ECDE49410}"/>
              </a:ext>
            </a:extLst>
          </p:cNvPr>
          <p:cNvGrpSpPr/>
          <p:nvPr/>
        </p:nvGrpSpPr>
        <p:grpSpPr>
          <a:xfrm>
            <a:off x="885826" y="958568"/>
            <a:ext cx="2277932" cy="2514790"/>
            <a:chOff x="885826" y="958568"/>
            <a:chExt cx="2277932" cy="2514790"/>
          </a:xfrm>
        </p:grpSpPr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D0D4FEBA-37B5-3B23-E34E-0B46045B274F}"/>
                </a:ext>
              </a:extLst>
            </p:cNvPr>
            <p:cNvSpPr/>
            <p:nvPr/>
          </p:nvSpPr>
          <p:spPr bwMode="auto">
            <a:xfrm>
              <a:off x="972928" y="1725431"/>
              <a:ext cx="2054912" cy="1679198"/>
            </a:xfrm>
            <a:custGeom>
              <a:avLst/>
              <a:gdLst>
                <a:gd name="connsiteX0" fmla="*/ 2256452 w 2663662"/>
                <a:gd name="connsiteY0" fmla="*/ 0 h 2176645"/>
                <a:gd name="connsiteX1" fmla="*/ 2295669 w 2663662"/>
                <a:gd name="connsiteY1" fmla="*/ 0 h 2176645"/>
                <a:gd name="connsiteX2" fmla="*/ 2307011 w 2663662"/>
                <a:gd name="connsiteY2" fmla="*/ 11342 h 2176645"/>
                <a:gd name="connsiteX3" fmla="*/ 2307011 w 2663662"/>
                <a:gd name="connsiteY3" fmla="*/ 246398 h 2176645"/>
                <a:gd name="connsiteX4" fmla="*/ 2432613 w 2663662"/>
                <a:gd name="connsiteY4" fmla="*/ 246398 h 2176645"/>
                <a:gd name="connsiteX5" fmla="*/ 2466853 w 2663662"/>
                <a:gd name="connsiteY5" fmla="*/ 280638 h 2176645"/>
                <a:gd name="connsiteX6" fmla="*/ 2456824 w 2663662"/>
                <a:gd name="connsiteY6" fmla="*/ 304850 h 2176645"/>
                <a:gd name="connsiteX7" fmla="*/ 2449006 w 2663662"/>
                <a:gd name="connsiteY7" fmla="*/ 308088 h 2176645"/>
                <a:gd name="connsiteX8" fmla="*/ 2493768 w 2663662"/>
                <a:gd name="connsiteY8" fmla="*/ 345020 h 2176645"/>
                <a:gd name="connsiteX9" fmla="*/ 2577691 w 2663662"/>
                <a:gd name="connsiteY9" fmla="*/ 500679 h 2176645"/>
                <a:gd name="connsiteX10" fmla="*/ 2582185 w 2663662"/>
                <a:gd name="connsiteY10" fmla="*/ 545264 h 2176645"/>
                <a:gd name="connsiteX11" fmla="*/ 2629422 w 2663662"/>
                <a:gd name="connsiteY11" fmla="*/ 545264 h 2176645"/>
                <a:gd name="connsiteX12" fmla="*/ 2663662 w 2663662"/>
                <a:gd name="connsiteY12" fmla="*/ 579504 h 2176645"/>
                <a:gd name="connsiteX13" fmla="*/ 2653633 w 2663662"/>
                <a:gd name="connsiteY13" fmla="*/ 603716 h 2176645"/>
                <a:gd name="connsiteX14" fmla="*/ 2644901 w 2663662"/>
                <a:gd name="connsiteY14" fmla="*/ 607333 h 2176645"/>
                <a:gd name="connsiteX15" fmla="*/ 2644901 w 2663662"/>
                <a:gd name="connsiteY15" fmla="*/ 2114577 h 2176645"/>
                <a:gd name="connsiteX16" fmla="*/ 2653633 w 2663662"/>
                <a:gd name="connsiteY16" fmla="*/ 2118194 h 2176645"/>
                <a:gd name="connsiteX17" fmla="*/ 2663662 w 2663662"/>
                <a:gd name="connsiteY17" fmla="*/ 2142405 h 2176645"/>
                <a:gd name="connsiteX18" fmla="*/ 2629422 w 2663662"/>
                <a:gd name="connsiteY18" fmla="*/ 2176645 h 2176645"/>
                <a:gd name="connsiteX19" fmla="*/ 1922697 w 2663662"/>
                <a:gd name="connsiteY19" fmla="*/ 2176645 h 2176645"/>
                <a:gd name="connsiteX20" fmla="*/ 1888457 w 2663662"/>
                <a:gd name="connsiteY20" fmla="*/ 2142405 h 2176645"/>
                <a:gd name="connsiteX21" fmla="*/ 1898486 w 2663662"/>
                <a:gd name="connsiteY21" fmla="*/ 2118194 h 2176645"/>
                <a:gd name="connsiteX22" fmla="*/ 1907219 w 2663662"/>
                <a:gd name="connsiteY22" fmla="*/ 2114577 h 2176645"/>
                <a:gd name="connsiteX23" fmla="*/ 1907219 w 2663662"/>
                <a:gd name="connsiteY23" fmla="*/ 2042391 h 2176645"/>
                <a:gd name="connsiteX24" fmla="*/ 610938 w 2663662"/>
                <a:gd name="connsiteY24" fmla="*/ 2042391 h 2176645"/>
                <a:gd name="connsiteX25" fmla="*/ 603715 w 2663662"/>
                <a:gd name="connsiteY25" fmla="*/ 2059828 h 2176645"/>
                <a:gd name="connsiteX26" fmla="*/ 579504 w 2663662"/>
                <a:gd name="connsiteY26" fmla="*/ 2069856 h 2176645"/>
                <a:gd name="connsiteX27" fmla="*/ 545264 w 2663662"/>
                <a:gd name="connsiteY27" fmla="*/ 2035616 h 2176645"/>
                <a:gd name="connsiteX28" fmla="*/ 545264 w 2663662"/>
                <a:gd name="connsiteY28" fmla="*/ 1939626 h 2176645"/>
                <a:gd name="connsiteX29" fmla="*/ 500320 w 2663662"/>
                <a:gd name="connsiteY29" fmla="*/ 1926278 h 2176645"/>
                <a:gd name="connsiteX30" fmla="*/ 323673 w 2663662"/>
                <a:gd name="connsiteY30" fmla="*/ 1786123 h 2176645"/>
                <a:gd name="connsiteX31" fmla="*/ 310216 w 2663662"/>
                <a:gd name="connsiteY31" fmla="*/ 1758772 h 2176645"/>
                <a:gd name="connsiteX32" fmla="*/ 304850 w 2663662"/>
                <a:gd name="connsiteY32" fmla="*/ 1771727 h 2176645"/>
                <a:gd name="connsiteX33" fmla="*/ 280639 w 2663662"/>
                <a:gd name="connsiteY33" fmla="*/ 1781755 h 2176645"/>
                <a:gd name="connsiteX34" fmla="*/ 246399 w 2663662"/>
                <a:gd name="connsiteY34" fmla="*/ 1747515 h 2176645"/>
                <a:gd name="connsiteX35" fmla="*/ 246399 w 2663662"/>
                <a:gd name="connsiteY35" fmla="*/ 1547766 h 2176645"/>
                <a:gd name="connsiteX36" fmla="*/ 16604 w 2663662"/>
                <a:gd name="connsiteY36" fmla="*/ 1547766 h 2176645"/>
                <a:gd name="connsiteX37" fmla="*/ 0 w 2663662"/>
                <a:gd name="connsiteY37" fmla="*/ 1531163 h 2176645"/>
                <a:gd name="connsiteX38" fmla="*/ 0 w 2663662"/>
                <a:gd name="connsiteY38" fmla="*/ 1473755 h 2176645"/>
                <a:gd name="connsiteX39" fmla="*/ 16604 w 2663662"/>
                <a:gd name="connsiteY39" fmla="*/ 1457152 h 2176645"/>
                <a:gd name="connsiteX40" fmla="*/ 246399 w 2663662"/>
                <a:gd name="connsiteY40" fmla="*/ 1457152 h 2176645"/>
                <a:gd name="connsiteX41" fmla="*/ 246399 w 2663662"/>
                <a:gd name="connsiteY41" fmla="*/ 1257405 h 2176645"/>
                <a:gd name="connsiteX42" fmla="*/ 280639 w 2663662"/>
                <a:gd name="connsiteY42" fmla="*/ 1223165 h 2176645"/>
                <a:gd name="connsiteX43" fmla="*/ 304850 w 2663662"/>
                <a:gd name="connsiteY43" fmla="*/ 1233194 h 2176645"/>
                <a:gd name="connsiteX44" fmla="*/ 310216 w 2663662"/>
                <a:gd name="connsiteY44" fmla="*/ 1246148 h 2176645"/>
                <a:gd name="connsiteX45" fmla="*/ 323673 w 2663662"/>
                <a:gd name="connsiteY45" fmla="*/ 1218797 h 2176645"/>
                <a:gd name="connsiteX46" fmla="*/ 500320 w 2663662"/>
                <a:gd name="connsiteY46" fmla="*/ 1078642 h 2176645"/>
                <a:gd name="connsiteX47" fmla="*/ 545264 w 2663662"/>
                <a:gd name="connsiteY47" fmla="*/ 1065294 h 2176645"/>
                <a:gd name="connsiteX48" fmla="*/ 545264 w 2663662"/>
                <a:gd name="connsiteY48" fmla="*/ 969304 h 2176645"/>
                <a:gd name="connsiteX49" fmla="*/ 579504 w 2663662"/>
                <a:gd name="connsiteY49" fmla="*/ 935064 h 2176645"/>
                <a:gd name="connsiteX50" fmla="*/ 603715 w 2663662"/>
                <a:gd name="connsiteY50" fmla="*/ 945093 h 2176645"/>
                <a:gd name="connsiteX51" fmla="*/ 610937 w 2663662"/>
                <a:gd name="connsiteY51" fmla="*/ 962528 h 2176645"/>
                <a:gd name="connsiteX52" fmla="*/ 726119 w 2663662"/>
                <a:gd name="connsiteY52" fmla="*/ 962528 h 2176645"/>
                <a:gd name="connsiteX53" fmla="*/ 726119 w 2663662"/>
                <a:gd name="connsiteY53" fmla="*/ 669642 h 2176645"/>
                <a:gd name="connsiteX54" fmla="*/ 721130 w 2663662"/>
                <a:gd name="connsiteY54" fmla="*/ 667576 h 2176645"/>
                <a:gd name="connsiteX55" fmla="*/ 714074 w 2663662"/>
                <a:gd name="connsiteY55" fmla="*/ 650542 h 2176645"/>
                <a:gd name="connsiteX56" fmla="*/ 721130 w 2663662"/>
                <a:gd name="connsiteY56" fmla="*/ 633508 h 2176645"/>
                <a:gd name="connsiteX57" fmla="*/ 738164 w 2663662"/>
                <a:gd name="connsiteY57" fmla="*/ 626452 h 2176645"/>
                <a:gd name="connsiteX58" fmla="*/ 765250 w 2663662"/>
                <a:gd name="connsiteY58" fmla="*/ 626452 h 2176645"/>
                <a:gd name="connsiteX59" fmla="*/ 765250 w 2663662"/>
                <a:gd name="connsiteY59" fmla="*/ 619783 h 2176645"/>
                <a:gd name="connsiteX60" fmla="*/ 810386 w 2663662"/>
                <a:gd name="connsiteY60" fmla="*/ 494055 h 2176645"/>
                <a:gd name="connsiteX61" fmla="*/ 851098 w 2663662"/>
                <a:gd name="connsiteY61" fmla="*/ 458807 h 2176645"/>
                <a:gd name="connsiteX62" fmla="*/ 847478 w 2663662"/>
                <a:gd name="connsiteY62" fmla="*/ 457308 h 2176645"/>
                <a:gd name="connsiteX63" fmla="*/ 840422 w 2663662"/>
                <a:gd name="connsiteY63" fmla="*/ 440274 h 2176645"/>
                <a:gd name="connsiteX64" fmla="*/ 847478 w 2663662"/>
                <a:gd name="connsiteY64" fmla="*/ 423240 h 2176645"/>
                <a:gd name="connsiteX65" fmla="*/ 864512 w 2663662"/>
                <a:gd name="connsiteY65" fmla="*/ 416184 h 2176645"/>
                <a:gd name="connsiteX66" fmla="*/ 943038 w 2663662"/>
                <a:gd name="connsiteY66" fmla="*/ 416184 h 2176645"/>
                <a:gd name="connsiteX67" fmla="*/ 943038 w 2663662"/>
                <a:gd name="connsiteY67" fmla="*/ 250111 h 2176645"/>
                <a:gd name="connsiteX68" fmla="*/ 950319 w 2663662"/>
                <a:gd name="connsiteY68" fmla="*/ 242830 h 2176645"/>
                <a:gd name="connsiteX69" fmla="*/ 975496 w 2663662"/>
                <a:gd name="connsiteY69" fmla="*/ 242830 h 2176645"/>
                <a:gd name="connsiteX70" fmla="*/ 982777 w 2663662"/>
                <a:gd name="connsiteY70" fmla="*/ 250111 h 2176645"/>
                <a:gd name="connsiteX71" fmla="*/ 982777 w 2663662"/>
                <a:gd name="connsiteY71" fmla="*/ 416184 h 2176645"/>
                <a:gd name="connsiteX72" fmla="*/ 1061304 w 2663662"/>
                <a:gd name="connsiteY72" fmla="*/ 416184 h 2176645"/>
                <a:gd name="connsiteX73" fmla="*/ 1085394 w 2663662"/>
                <a:gd name="connsiteY73" fmla="*/ 440274 h 2176645"/>
                <a:gd name="connsiteX74" fmla="*/ 1085393 w 2663662"/>
                <a:gd name="connsiteY74" fmla="*/ 440274 h 2176645"/>
                <a:gd name="connsiteX75" fmla="*/ 1078337 w 2663662"/>
                <a:gd name="connsiteY75" fmla="*/ 457309 h 2176645"/>
                <a:gd name="connsiteX76" fmla="*/ 1074718 w 2663662"/>
                <a:gd name="connsiteY76" fmla="*/ 458808 h 2176645"/>
                <a:gd name="connsiteX77" fmla="*/ 1115430 w 2663662"/>
                <a:gd name="connsiteY77" fmla="*/ 494055 h 2176645"/>
                <a:gd name="connsiteX78" fmla="*/ 1160566 w 2663662"/>
                <a:gd name="connsiteY78" fmla="*/ 619783 h 2176645"/>
                <a:gd name="connsiteX79" fmla="*/ 1160566 w 2663662"/>
                <a:gd name="connsiteY79" fmla="*/ 626452 h 2176645"/>
                <a:gd name="connsiteX80" fmla="*/ 1187652 w 2663662"/>
                <a:gd name="connsiteY80" fmla="*/ 626452 h 2176645"/>
                <a:gd name="connsiteX81" fmla="*/ 1211742 w 2663662"/>
                <a:gd name="connsiteY81" fmla="*/ 650542 h 2176645"/>
                <a:gd name="connsiteX82" fmla="*/ 1211741 w 2663662"/>
                <a:gd name="connsiteY82" fmla="*/ 650542 h 2176645"/>
                <a:gd name="connsiteX83" fmla="*/ 1204685 w 2663662"/>
                <a:gd name="connsiteY83" fmla="*/ 667577 h 2176645"/>
                <a:gd name="connsiteX84" fmla="*/ 1199697 w 2663662"/>
                <a:gd name="connsiteY84" fmla="*/ 669643 h 2176645"/>
                <a:gd name="connsiteX85" fmla="*/ 1199697 w 2663662"/>
                <a:gd name="connsiteY85" fmla="*/ 962528 h 2176645"/>
                <a:gd name="connsiteX86" fmla="*/ 1259519 w 2663662"/>
                <a:gd name="connsiteY86" fmla="*/ 962528 h 2176645"/>
                <a:gd name="connsiteX87" fmla="*/ 1259519 w 2663662"/>
                <a:gd name="connsiteY87" fmla="*/ 669642 h 2176645"/>
                <a:gd name="connsiteX88" fmla="*/ 1254530 w 2663662"/>
                <a:gd name="connsiteY88" fmla="*/ 667576 h 2176645"/>
                <a:gd name="connsiteX89" fmla="*/ 1247474 w 2663662"/>
                <a:gd name="connsiteY89" fmla="*/ 650542 h 2176645"/>
                <a:gd name="connsiteX90" fmla="*/ 1254530 w 2663662"/>
                <a:gd name="connsiteY90" fmla="*/ 633508 h 2176645"/>
                <a:gd name="connsiteX91" fmla="*/ 1271564 w 2663662"/>
                <a:gd name="connsiteY91" fmla="*/ 626452 h 2176645"/>
                <a:gd name="connsiteX92" fmla="*/ 1298650 w 2663662"/>
                <a:gd name="connsiteY92" fmla="*/ 626452 h 2176645"/>
                <a:gd name="connsiteX93" fmla="*/ 1298650 w 2663662"/>
                <a:gd name="connsiteY93" fmla="*/ 619783 h 2176645"/>
                <a:gd name="connsiteX94" fmla="*/ 1343786 w 2663662"/>
                <a:gd name="connsiteY94" fmla="*/ 494055 h 2176645"/>
                <a:gd name="connsiteX95" fmla="*/ 1384498 w 2663662"/>
                <a:gd name="connsiteY95" fmla="*/ 458807 h 2176645"/>
                <a:gd name="connsiteX96" fmla="*/ 1380878 w 2663662"/>
                <a:gd name="connsiteY96" fmla="*/ 457308 h 2176645"/>
                <a:gd name="connsiteX97" fmla="*/ 1373822 w 2663662"/>
                <a:gd name="connsiteY97" fmla="*/ 440274 h 2176645"/>
                <a:gd name="connsiteX98" fmla="*/ 1380878 w 2663662"/>
                <a:gd name="connsiteY98" fmla="*/ 423240 h 2176645"/>
                <a:gd name="connsiteX99" fmla="*/ 1397912 w 2663662"/>
                <a:gd name="connsiteY99" fmla="*/ 416184 h 2176645"/>
                <a:gd name="connsiteX100" fmla="*/ 1476438 w 2663662"/>
                <a:gd name="connsiteY100" fmla="*/ 416184 h 2176645"/>
                <a:gd name="connsiteX101" fmla="*/ 1476438 w 2663662"/>
                <a:gd name="connsiteY101" fmla="*/ 250111 h 2176645"/>
                <a:gd name="connsiteX102" fmla="*/ 1483719 w 2663662"/>
                <a:gd name="connsiteY102" fmla="*/ 242830 h 2176645"/>
                <a:gd name="connsiteX103" fmla="*/ 1508896 w 2663662"/>
                <a:gd name="connsiteY103" fmla="*/ 242830 h 2176645"/>
                <a:gd name="connsiteX104" fmla="*/ 1516177 w 2663662"/>
                <a:gd name="connsiteY104" fmla="*/ 250111 h 2176645"/>
                <a:gd name="connsiteX105" fmla="*/ 1516177 w 2663662"/>
                <a:gd name="connsiteY105" fmla="*/ 416184 h 2176645"/>
                <a:gd name="connsiteX106" fmla="*/ 1594704 w 2663662"/>
                <a:gd name="connsiteY106" fmla="*/ 416184 h 2176645"/>
                <a:gd name="connsiteX107" fmla="*/ 1618794 w 2663662"/>
                <a:gd name="connsiteY107" fmla="*/ 440274 h 2176645"/>
                <a:gd name="connsiteX108" fmla="*/ 1618793 w 2663662"/>
                <a:gd name="connsiteY108" fmla="*/ 440274 h 2176645"/>
                <a:gd name="connsiteX109" fmla="*/ 1611737 w 2663662"/>
                <a:gd name="connsiteY109" fmla="*/ 457309 h 2176645"/>
                <a:gd name="connsiteX110" fmla="*/ 1608118 w 2663662"/>
                <a:gd name="connsiteY110" fmla="*/ 458808 h 2176645"/>
                <a:gd name="connsiteX111" fmla="*/ 1648830 w 2663662"/>
                <a:gd name="connsiteY111" fmla="*/ 494055 h 2176645"/>
                <a:gd name="connsiteX112" fmla="*/ 1693966 w 2663662"/>
                <a:gd name="connsiteY112" fmla="*/ 619783 h 2176645"/>
                <a:gd name="connsiteX113" fmla="*/ 1693966 w 2663662"/>
                <a:gd name="connsiteY113" fmla="*/ 626452 h 2176645"/>
                <a:gd name="connsiteX114" fmla="*/ 1721052 w 2663662"/>
                <a:gd name="connsiteY114" fmla="*/ 626452 h 2176645"/>
                <a:gd name="connsiteX115" fmla="*/ 1745142 w 2663662"/>
                <a:gd name="connsiteY115" fmla="*/ 650542 h 2176645"/>
                <a:gd name="connsiteX116" fmla="*/ 1745141 w 2663662"/>
                <a:gd name="connsiteY116" fmla="*/ 650542 h 2176645"/>
                <a:gd name="connsiteX117" fmla="*/ 1738085 w 2663662"/>
                <a:gd name="connsiteY117" fmla="*/ 667577 h 2176645"/>
                <a:gd name="connsiteX118" fmla="*/ 1733097 w 2663662"/>
                <a:gd name="connsiteY118" fmla="*/ 669643 h 2176645"/>
                <a:gd name="connsiteX119" fmla="*/ 1733097 w 2663662"/>
                <a:gd name="connsiteY119" fmla="*/ 962528 h 2176645"/>
                <a:gd name="connsiteX120" fmla="*/ 1907219 w 2663662"/>
                <a:gd name="connsiteY120" fmla="*/ 962528 h 2176645"/>
                <a:gd name="connsiteX121" fmla="*/ 1907219 w 2663662"/>
                <a:gd name="connsiteY121" fmla="*/ 607333 h 2176645"/>
                <a:gd name="connsiteX122" fmla="*/ 1898486 w 2663662"/>
                <a:gd name="connsiteY122" fmla="*/ 603716 h 2176645"/>
                <a:gd name="connsiteX123" fmla="*/ 1888457 w 2663662"/>
                <a:gd name="connsiteY123" fmla="*/ 579504 h 2176645"/>
                <a:gd name="connsiteX124" fmla="*/ 1922697 w 2663662"/>
                <a:gd name="connsiteY124" fmla="*/ 545264 h 2176645"/>
                <a:gd name="connsiteX125" fmla="*/ 1969933 w 2663662"/>
                <a:gd name="connsiteY125" fmla="*/ 545264 h 2176645"/>
                <a:gd name="connsiteX126" fmla="*/ 1974427 w 2663662"/>
                <a:gd name="connsiteY126" fmla="*/ 500679 h 2176645"/>
                <a:gd name="connsiteX127" fmla="*/ 2058350 w 2663662"/>
                <a:gd name="connsiteY127" fmla="*/ 345020 h 2176645"/>
                <a:gd name="connsiteX128" fmla="*/ 2103113 w 2663662"/>
                <a:gd name="connsiteY128" fmla="*/ 308088 h 2176645"/>
                <a:gd name="connsiteX129" fmla="*/ 2095295 w 2663662"/>
                <a:gd name="connsiteY129" fmla="*/ 304850 h 2176645"/>
                <a:gd name="connsiteX130" fmla="*/ 2085266 w 2663662"/>
                <a:gd name="connsiteY130" fmla="*/ 280638 h 2176645"/>
                <a:gd name="connsiteX131" fmla="*/ 2119506 w 2663662"/>
                <a:gd name="connsiteY131" fmla="*/ 246398 h 2176645"/>
                <a:gd name="connsiteX132" fmla="*/ 2245110 w 2663662"/>
                <a:gd name="connsiteY132" fmla="*/ 246398 h 2176645"/>
                <a:gd name="connsiteX133" fmla="*/ 2245110 w 2663662"/>
                <a:gd name="connsiteY133" fmla="*/ 11342 h 2176645"/>
                <a:gd name="connsiteX134" fmla="*/ 2256452 w 2663662"/>
                <a:gd name="connsiteY134" fmla="*/ 0 h 217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2663662" h="2176645">
                  <a:moveTo>
                    <a:pt x="2256452" y="0"/>
                  </a:moveTo>
                  <a:lnTo>
                    <a:pt x="2295669" y="0"/>
                  </a:lnTo>
                  <a:cubicBezTo>
                    <a:pt x="2301933" y="0"/>
                    <a:pt x="2307011" y="5078"/>
                    <a:pt x="2307011" y="11342"/>
                  </a:cubicBezTo>
                  <a:lnTo>
                    <a:pt x="2307011" y="246398"/>
                  </a:lnTo>
                  <a:lnTo>
                    <a:pt x="2432613" y="246398"/>
                  </a:lnTo>
                  <a:cubicBezTo>
                    <a:pt x="2451523" y="246398"/>
                    <a:pt x="2466853" y="261728"/>
                    <a:pt x="2466853" y="280638"/>
                  </a:cubicBezTo>
                  <a:cubicBezTo>
                    <a:pt x="2466853" y="290093"/>
                    <a:pt x="2463020" y="298653"/>
                    <a:pt x="2456824" y="304850"/>
                  </a:cubicBezTo>
                  <a:lnTo>
                    <a:pt x="2449006" y="308088"/>
                  </a:lnTo>
                  <a:lnTo>
                    <a:pt x="2493768" y="345020"/>
                  </a:lnTo>
                  <a:cubicBezTo>
                    <a:pt x="2535555" y="386808"/>
                    <a:pt x="2565387" y="440551"/>
                    <a:pt x="2577691" y="500679"/>
                  </a:cubicBezTo>
                  <a:lnTo>
                    <a:pt x="2582185" y="545264"/>
                  </a:lnTo>
                  <a:lnTo>
                    <a:pt x="2629422" y="545264"/>
                  </a:lnTo>
                  <a:cubicBezTo>
                    <a:pt x="2648332" y="545264"/>
                    <a:pt x="2663662" y="560594"/>
                    <a:pt x="2663662" y="579504"/>
                  </a:cubicBezTo>
                  <a:cubicBezTo>
                    <a:pt x="2663662" y="588959"/>
                    <a:pt x="2659830" y="597519"/>
                    <a:pt x="2653633" y="603716"/>
                  </a:cubicBezTo>
                  <a:lnTo>
                    <a:pt x="2644901" y="607333"/>
                  </a:lnTo>
                  <a:lnTo>
                    <a:pt x="2644901" y="2114577"/>
                  </a:lnTo>
                  <a:lnTo>
                    <a:pt x="2653633" y="2118194"/>
                  </a:lnTo>
                  <a:cubicBezTo>
                    <a:pt x="2659830" y="2124390"/>
                    <a:pt x="2663662" y="2132950"/>
                    <a:pt x="2663662" y="2142405"/>
                  </a:cubicBezTo>
                  <a:cubicBezTo>
                    <a:pt x="2663662" y="2161315"/>
                    <a:pt x="2648332" y="2176645"/>
                    <a:pt x="2629422" y="2176645"/>
                  </a:cubicBezTo>
                  <a:lnTo>
                    <a:pt x="1922697" y="2176645"/>
                  </a:lnTo>
                  <a:cubicBezTo>
                    <a:pt x="1903787" y="2176645"/>
                    <a:pt x="1888457" y="2161315"/>
                    <a:pt x="1888457" y="2142405"/>
                  </a:cubicBezTo>
                  <a:cubicBezTo>
                    <a:pt x="1888457" y="2132950"/>
                    <a:pt x="1892289" y="2124390"/>
                    <a:pt x="1898486" y="2118194"/>
                  </a:cubicBezTo>
                  <a:lnTo>
                    <a:pt x="1907219" y="2114577"/>
                  </a:lnTo>
                  <a:lnTo>
                    <a:pt x="1907219" y="2042391"/>
                  </a:lnTo>
                  <a:lnTo>
                    <a:pt x="610938" y="2042391"/>
                  </a:lnTo>
                  <a:lnTo>
                    <a:pt x="603715" y="2059828"/>
                  </a:lnTo>
                  <a:cubicBezTo>
                    <a:pt x="597519" y="2066024"/>
                    <a:pt x="588959" y="2069856"/>
                    <a:pt x="579504" y="2069856"/>
                  </a:cubicBezTo>
                  <a:cubicBezTo>
                    <a:pt x="560594" y="2069856"/>
                    <a:pt x="545264" y="2054526"/>
                    <a:pt x="545264" y="2035616"/>
                  </a:cubicBezTo>
                  <a:lnTo>
                    <a:pt x="545264" y="1939626"/>
                  </a:lnTo>
                  <a:lnTo>
                    <a:pt x="500320" y="1926278"/>
                  </a:lnTo>
                  <a:cubicBezTo>
                    <a:pt x="428443" y="1897935"/>
                    <a:pt x="367073" y="1848730"/>
                    <a:pt x="323673" y="1786123"/>
                  </a:cubicBezTo>
                  <a:lnTo>
                    <a:pt x="310216" y="1758772"/>
                  </a:lnTo>
                  <a:lnTo>
                    <a:pt x="304850" y="1771727"/>
                  </a:lnTo>
                  <a:cubicBezTo>
                    <a:pt x="298654" y="1777923"/>
                    <a:pt x="290094" y="1781755"/>
                    <a:pt x="280639" y="1781755"/>
                  </a:cubicBezTo>
                  <a:cubicBezTo>
                    <a:pt x="261729" y="1781755"/>
                    <a:pt x="246399" y="1766425"/>
                    <a:pt x="246399" y="1747515"/>
                  </a:cubicBezTo>
                  <a:lnTo>
                    <a:pt x="246399" y="1547766"/>
                  </a:lnTo>
                  <a:lnTo>
                    <a:pt x="16604" y="1547766"/>
                  </a:lnTo>
                  <a:cubicBezTo>
                    <a:pt x="7434" y="1547766"/>
                    <a:pt x="0" y="1540333"/>
                    <a:pt x="0" y="1531163"/>
                  </a:cubicBezTo>
                  <a:lnTo>
                    <a:pt x="0" y="1473755"/>
                  </a:lnTo>
                  <a:cubicBezTo>
                    <a:pt x="0" y="1464585"/>
                    <a:pt x="7434" y="1457152"/>
                    <a:pt x="16604" y="1457152"/>
                  </a:cubicBezTo>
                  <a:lnTo>
                    <a:pt x="246399" y="1457152"/>
                  </a:lnTo>
                  <a:lnTo>
                    <a:pt x="246399" y="1257405"/>
                  </a:lnTo>
                  <a:cubicBezTo>
                    <a:pt x="246399" y="1238495"/>
                    <a:pt x="261729" y="1223165"/>
                    <a:pt x="280639" y="1223165"/>
                  </a:cubicBezTo>
                  <a:cubicBezTo>
                    <a:pt x="290094" y="1223165"/>
                    <a:pt x="298654" y="1226998"/>
                    <a:pt x="304850" y="1233194"/>
                  </a:cubicBezTo>
                  <a:lnTo>
                    <a:pt x="310216" y="1246148"/>
                  </a:lnTo>
                  <a:lnTo>
                    <a:pt x="323673" y="1218797"/>
                  </a:lnTo>
                  <a:cubicBezTo>
                    <a:pt x="367073" y="1156191"/>
                    <a:pt x="428443" y="1106985"/>
                    <a:pt x="500320" y="1078642"/>
                  </a:cubicBezTo>
                  <a:lnTo>
                    <a:pt x="545264" y="1065294"/>
                  </a:lnTo>
                  <a:lnTo>
                    <a:pt x="545264" y="969304"/>
                  </a:lnTo>
                  <a:cubicBezTo>
                    <a:pt x="545264" y="950394"/>
                    <a:pt x="560594" y="935064"/>
                    <a:pt x="579504" y="935064"/>
                  </a:cubicBezTo>
                  <a:cubicBezTo>
                    <a:pt x="588959" y="935064"/>
                    <a:pt x="597519" y="938897"/>
                    <a:pt x="603715" y="945093"/>
                  </a:cubicBezTo>
                  <a:lnTo>
                    <a:pt x="610937" y="962528"/>
                  </a:lnTo>
                  <a:lnTo>
                    <a:pt x="726119" y="962528"/>
                  </a:lnTo>
                  <a:lnTo>
                    <a:pt x="726119" y="669642"/>
                  </a:lnTo>
                  <a:lnTo>
                    <a:pt x="721130" y="667576"/>
                  </a:lnTo>
                  <a:lnTo>
                    <a:pt x="714074" y="650542"/>
                  </a:lnTo>
                  <a:lnTo>
                    <a:pt x="721130" y="633508"/>
                  </a:lnTo>
                  <a:cubicBezTo>
                    <a:pt x="725489" y="629149"/>
                    <a:pt x="731512" y="626452"/>
                    <a:pt x="738164" y="626452"/>
                  </a:cubicBezTo>
                  <a:lnTo>
                    <a:pt x="765250" y="626452"/>
                  </a:lnTo>
                  <a:lnTo>
                    <a:pt x="765250" y="619783"/>
                  </a:lnTo>
                  <a:cubicBezTo>
                    <a:pt x="765250" y="572025"/>
                    <a:pt x="782189" y="528222"/>
                    <a:pt x="810386" y="494055"/>
                  </a:cubicBezTo>
                  <a:lnTo>
                    <a:pt x="851098" y="458807"/>
                  </a:lnTo>
                  <a:lnTo>
                    <a:pt x="847478" y="457308"/>
                  </a:lnTo>
                  <a:lnTo>
                    <a:pt x="840422" y="440274"/>
                  </a:lnTo>
                  <a:lnTo>
                    <a:pt x="847478" y="423240"/>
                  </a:lnTo>
                  <a:cubicBezTo>
                    <a:pt x="851837" y="418881"/>
                    <a:pt x="857860" y="416184"/>
                    <a:pt x="864512" y="416184"/>
                  </a:cubicBezTo>
                  <a:lnTo>
                    <a:pt x="943038" y="416184"/>
                  </a:lnTo>
                  <a:lnTo>
                    <a:pt x="943038" y="250111"/>
                  </a:lnTo>
                  <a:cubicBezTo>
                    <a:pt x="943038" y="246090"/>
                    <a:pt x="946298" y="242830"/>
                    <a:pt x="950319" y="242830"/>
                  </a:cubicBezTo>
                  <a:lnTo>
                    <a:pt x="975496" y="242830"/>
                  </a:lnTo>
                  <a:cubicBezTo>
                    <a:pt x="979517" y="242830"/>
                    <a:pt x="982777" y="246090"/>
                    <a:pt x="982777" y="250111"/>
                  </a:cubicBezTo>
                  <a:lnTo>
                    <a:pt x="982777" y="416184"/>
                  </a:lnTo>
                  <a:lnTo>
                    <a:pt x="1061304" y="416184"/>
                  </a:lnTo>
                  <a:cubicBezTo>
                    <a:pt x="1074609" y="416184"/>
                    <a:pt x="1085394" y="426969"/>
                    <a:pt x="1085394" y="440274"/>
                  </a:cubicBezTo>
                  <a:lnTo>
                    <a:pt x="1085393" y="440274"/>
                  </a:lnTo>
                  <a:cubicBezTo>
                    <a:pt x="1085393" y="446927"/>
                    <a:pt x="1082697" y="452949"/>
                    <a:pt x="1078337" y="457309"/>
                  </a:cubicBezTo>
                  <a:lnTo>
                    <a:pt x="1074718" y="458808"/>
                  </a:lnTo>
                  <a:lnTo>
                    <a:pt x="1115430" y="494055"/>
                  </a:lnTo>
                  <a:cubicBezTo>
                    <a:pt x="1143628" y="528222"/>
                    <a:pt x="1160566" y="572025"/>
                    <a:pt x="1160566" y="619783"/>
                  </a:cubicBezTo>
                  <a:lnTo>
                    <a:pt x="1160566" y="626452"/>
                  </a:lnTo>
                  <a:lnTo>
                    <a:pt x="1187652" y="626452"/>
                  </a:lnTo>
                  <a:cubicBezTo>
                    <a:pt x="1200957" y="626452"/>
                    <a:pt x="1211742" y="637237"/>
                    <a:pt x="1211742" y="650542"/>
                  </a:cubicBezTo>
                  <a:lnTo>
                    <a:pt x="1211741" y="650542"/>
                  </a:lnTo>
                  <a:cubicBezTo>
                    <a:pt x="1211741" y="657195"/>
                    <a:pt x="1209045" y="663217"/>
                    <a:pt x="1204685" y="667577"/>
                  </a:cubicBezTo>
                  <a:lnTo>
                    <a:pt x="1199697" y="669643"/>
                  </a:lnTo>
                  <a:lnTo>
                    <a:pt x="1199697" y="962528"/>
                  </a:lnTo>
                  <a:lnTo>
                    <a:pt x="1259519" y="962528"/>
                  </a:lnTo>
                  <a:lnTo>
                    <a:pt x="1259519" y="669642"/>
                  </a:lnTo>
                  <a:lnTo>
                    <a:pt x="1254530" y="667576"/>
                  </a:lnTo>
                  <a:lnTo>
                    <a:pt x="1247474" y="650542"/>
                  </a:lnTo>
                  <a:lnTo>
                    <a:pt x="1254530" y="633508"/>
                  </a:lnTo>
                  <a:cubicBezTo>
                    <a:pt x="1258889" y="629149"/>
                    <a:pt x="1264912" y="626452"/>
                    <a:pt x="1271564" y="626452"/>
                  </a:cubicBezTo>
                  <a:lnTo>
                    <a:pt x="1298650" y="626452"/>
                  </a:lnTo>
                  <a:lnTo>
                    <a:pt x="1298650" y="619783"/>
                  </a:lnTo>
                  <a:cubicBezTo>
                    <a:pt x="1298650" y="572025"/>
                    <a:pt x="1315589" y="528222"/>
                    <a:pt x="1343786" y="494055"/>
                  </a:cubicBezTo>
                  <a:lnTo>
                    <a:pt x="1384498" y="458807"/>
                  </a:lnTo>
                  <a:lnTo>
                    <a:pt x="1380878" y="457308"/>
                  </a:lnTo>
                  <a:lnTo>
                    <a:pt x="1373822" y="440274"/>
                  </a:lnTo>
                  <a:lnTo>
                    <a:pt x="1380878" y="423240"/>
                  </a:lnTo>
                  <a:cubicBezTo>
                    <a:pt x="1385237" y="418881"/>
                    <a:pt x="1391260" y="416184"/>
                    <a:pt x="1397912" y="416184"/>
                  </a:cubicBezTo>
                  <a:lnTo>
                    <a:pt x="1476438" y="416184"/>
                  </a:lnTo>
                  <a:lnTo>
                    <a:pt x="1476438" y="250111"/>
                  </a:lnTo>
                  <a:cubicBezTo>
                    <a:pt x="1476438" y="246090"/>
                    <a:pt x="1479698" y="242830"/>
                    <a:pt x="1483719" y="242830"/>
                  </a:cubicBezTo>
                  <a:lnTo>
                    <a:pt x="1508896" y="242830"/>
                  </a:lnTo>
                  <a:cubicBezTo>
                    <a:pt x="1512917" y="242830"/>
                    <a:pt x="1516177" y="246090"/>
                    <a:pt x="1516177" y="250111"/>
                  </a:cubicBezTo>
                  <a:lnTo>
                    <a:pt x="1516177" y="416184"/>
                  </a:lnTo>
                  <a:lnTo>
                    <a:pt x="1594704" y="416184"/>
                  </a:lnTo>
                  <a:cubicBezTo>
                    <a:pt x="1608009" y="416184"/>
                    <a:pt x="1618794" y="426969"/>
                    <a:pt x="1618794" y="440274"/>
                  </a:cubicBezTo>
                  <a:lnTo>
                    <a:pt x="1618793" y="440274"/>
                  </a:lnTo>
                  <a:cubicBezTo>
                    <a:pt x="1618793" y="446927"/>
                    <a:pt x="1616097" y="452949"/>
                    <a:pt x="1611737" y="457309"/>
                  </a:cubicBezTo>
                  <a:lnTo>
                    <a:pt x="1608118" y="458808"/>
                  </a:lnTo>
                  <a:lnTo>
                    <a:pt x="1648830" y="494055"/>
                  </a:lnTo>
                  <a:cubicBezTo>
                    <a:pt x="1677028" y="528222"/>
                    <a:pt x="1693966" y="572025"/>
                    <a:pt x="1693966" y="619783"/>
                  </a:cubicBezTo>
                  <a:lnTo>
                    <a:pt x="1693966" y="626452"/>
                  </a:lnTo>
                  <a:lnTo>
                    <a:pt x="1721052" y="626452"/>
                  </a:lnTo>
                  <a:cubicBezTo>
                    <a:pt x="1734357" y="626452"/>
                    <a:pt x="1745142" y="637237"/>
                    <a:pt x="1745142" y="650542"/>
                  </a:cubicBezTo>
                  <a:lnTo>
                    <a:pt x="1745141" y="650542"/>
                  </a:lnTo>
                  <a:cubicBezTo>
                    <a:pt x="1745141" y="657195"/>
                    <a:pt x="1742445" y="663217"/>
                    <a:pt x="1738085" y="667577"/>
                  </a:cubicBezTo>
                  <a:lnTo>
                    <a:pt x="1733097" y="669643"/>
                  </a:lnTo>
                  <a:lnTo>
                    <a:pt x="1733097" y="962528"/>
                  </a:lnTo>
                  <a:lnTo>
                    <a:pt x="1907219" y="962528"/>
                  </a:lnTo>
                  <a:lnTo>
                    <a:pt x="1907219" y="607333"/>
                  </a:lnTo>
                  <a:lnTo>
                    <a:pt x="1898486" y="603716"/>
                  </a:lnTo>
                  <a:cubicBezTo>
                    <a:pt x="1892289" y="597519"/>
                    <a:pt x="1888457" y="588959"/>
                    <a:pt x="1888457" y="579504"/>
                  </a:cubicBezTo>
                  <a:cubicBezTo>
                    <a:pt x="1888457" y="560594"/>
                    <a:pt x="1903787" y="545264"/>
                    <a:pt x="1922697" y="545264"/>
                  </a:cubicBezTo>
                  <a:lnTo>
                    <a:pt x="1969933" y="545264"/>
                  </a:lnTo>
                  <a:lnTo>
                    <a:pt x="1974427" y="500679"/>
                  </a:lnTo>
                  <a:cubicBezTo>
                    <a:pt x="1986731" y="440551"/>
                    <a:pt x="2016563" y="386808"/>
                    <a:pt x="2058350" y="345020"/>
                  </a:cubicBezTo>
                  <a:lnTo>
                    <a:pt x="2103113" y="308088"/>
                  </a:lnTo>
                  <a:lnTo>
                    <a:pt x="2095295" y="304850"/>
                  </a:lnTo>
                  <a:cubicBezTo>
                    <a:pt x="2089099" y="298653"/>
                    <a:pt x="2085266" y="290093"/>
                    <a:pt x="2085266" y="280638"/>
                  </a:cubicBezTo>
                  <a:cubicBezTo>
                    <a:pt x="2085266" y="261728"/>
                    <a:pt x="2100596" y="246398"/>
                    <a:pt x="2119506" y="246398"/>
                  </a:cubicBezTo>
                  <a:lnTo>
                    <a:pt x="2245110" y="246398"/>
                  </a:lnTo>
                  <a:lnTo>
                    <a:pt x="2245110" y="11342"/>
                  </a:lnTo>
                  <a:cubicBezTo>
                    <a:pt x="2245110" y="5078"/>
                    <a:pt x="2250188" y="0"/>
                    <a:pt x="2256452" y="0"/>
                  </a:cubicBezTo>
                  <a:close/>
                </a:path>
              </a:pathLst>
            </a:custGeom>
            <a:solidFill>
              <a:srgbClr val="000000"/>
            </a:solidFill>
            <a:ln w="762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B4603DD2-ED05-ADD3-D083-17F1DE9148A0}"/>
                </a:ext>
              </a:extLst>
            </p:cNvPr>
            <p:cNvGrpSpPr/>
            <p:nvPr/>
          </p:nvGrpSpPr>
          <p:grpSpPr>
            <a:xfrm>
              <a:off x="972743" y="1725431"/>
              <a:ext cx="2054912" cy="1679198"/>
              <a:chOff x="7132590" y="4337237"/>
              <a:chExt cx="2663662" cy="2176645"/>
            </a:xfrm>
          </p:grpSpPr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7AE1875E-E7EC-6520-A779-58788451AADD}"/>
                  </a:ext>
                </a:extLst>
              </p:cNvPr>
              <p:cNvGrpSpPr/>
              <p:nvPr/>
            </p:nvGrpSpPr>
            <p:grpSpPr>
              <a:xfrm>
                <a:off x="8380064" y="4580067"/>
                <a:ext cx="497667" cy="1531387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18" name="四角形: 上の 2 つの角を丸める 617">
                  <a:extLst>
                    <a:ext uri="{FF2B5EF4-FFF2-40B4-BE49-F238E27FC236}">
                      <a16:creationId xmlns:a16="http://schemas.microsoft.com/office/drawing/2014/main" id="{704672D8-095F-7913-7825-606A661193F7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19" name="グループ化 618">
                  <a:extLst>
                    <a:ext uri="{FF2B5EF4-FFF2-40B4-BE49-F238E27FC236}">
                      <a16:creationId xmlns:a16="http://schemas.microsoft.com/office/drawing/2014/main" id="{BF4608C4-EEDD-01B2-5DED-D207CBD82E5A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20" name="四角形: 上の 2 つの角を丸める 619">
                    <a:extLst>
                      <a:ext uri="{FF2B5EF4-FFF2-40B4-BE49-F238E27FC236}">
                        <a16:creationId xmlns:a16="http://schemas.microsoft.com/office/drawing/2014/main" id="{DCD1E5B8-6F71-2D61-1E62-1C38840BAD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1" name="四角形: 上の 2 つの角を丸める 620">
                    <a:extLst>
                      <a:ext uri="{FF2B5EF4-FFF2-40B4-BE49-F238E27FC236}">
                        <a16:creationId xmlns:a16="http://schemas.microsoft.com/office/drawing/2014/main" id="{BA75BC6A-87D1-F18C-D146-B213004A3D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2" name="四角形: 角を丸くする 621">
                    <a:extLst>
                      <a:ext uri="{FF2B5EF4-FFF2-40B4-BE49-F238E27FC236}">
                        <a16:creationId xmlns:a16="http://schemas.microsoft.com/office/drawing/2014/main" id="{E26D9C90-5D2B-332D-07BE-29CC86714B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3" name="四角形: 角を丸くする 622">
                    <a:extLst>
                      <a:ext uri="{FF2B5EF4-FFF2-40B4-BE49-F238E27FC236}">
                        <a16:creationId xmlns:a16="http://schemas.microsoft.com/office/drawing/2014/main" id="{BC466B33-7B06-D695-9D36-EA40318FF8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4" name="四角形: 角を丸くする 623">
                    <a:extLst>
                      <a:ext uri="{FF2B5EF4-FFF2-40B4-BE49-F238E27FC236}">
                        <a16:creationId xmlns:a16="http://schemas.microsoft.com/office/drawing/2014/main" id="{C6D1D1AE-6679-E21C-3490-4F888631EA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64DD84A5-1330-7655-C844-14211DB785FA}"/>
                  </a:ext>
                </a:extLst>
              </p:cNvPr>
              <p:cNvGrpSpPr/>
              <p:nvPr/>
            </p:nvGrpSpPr>
            <p:grpSpPr>
              <a:xfrm>
                <a:off x="7846664" y="4580067"/>
                <a:ext cx="497667" cy="1531387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11" name="四角形: 上の 2 つの角を丸める 610">
                  <a:extLst>
                    <a:ext uri="{FF2B5EF4-FFF2-40B4-BE49-F238E27FC236}">
                      <a16:creationId xmlns:a16="http://schemas.microsoft.com/office/drawing/2014/main" id="{C9CAABC8-DD28-EA92-1674-1648F72B67BE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12" name="グループ化 611">
                  <a:extLst>
                    <a:ext uri="{FF2B5EF4-FFF2-40B4-BE49-F238E27FC236}">
                      <a16:creationId xmlns:a16="http://schemas.microsoft.com/office/drawing/2014/main" id="{29048F9E-D9BA-D4DD-43D3-4D4868BC7BCC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13" name="四角形: 上の 2 つの角を丸める 612">
                    <a:extLst>
                      <a:ext uri="{FF2B5EF4-FFF2-40B4-BE49-F238E27FC236}">
                        <a16:creationId xmlns:a16="http://schemas.microsoft.com/office/drawing/2014/main" id="{1F87A457-4101-623E-A1FB-2A451CE0D3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4" name="四角形: 上の 2 つの角を丸める 613">
                    <a:extLst>
                      <a:ext uri="{FF2B5EF4-FFF2-40B4-BE49-F238E27FC236}">
                        <a16:creationId xmlns:a16="http://schemas.microsoft.com/office/drawing/2014/main" id="{25533355-BA21-AA83-0549-A8EC5A40C9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5" name="四角形: 角を丸くする 614">
                    <a:extLst>
                      <a:ext uri="{FF2B5EF4-FFF2-40B4-BE49-F238E27FC236}">
                        <a16:creationId xmlns:a16="http://schemas.microsoft.com/office/drawing/2014/main" id="{63A6B064-C7FA-9503-7867-452B51C016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6" name="四角形: 角を丸くする 615">
                    <a:extLst>
                      <a:ext uri="{FF2B5EF4-FFF2-40B4-BE49-F238E27FC236}">
                        <a16:creationId xmlns:a16="http://schemas.microsoft.com/office/drawing/2014/main" id="{DAF7D861-D9F6-1E4B-A107-C76C14205B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7" name="四角形: 角を丸くする 616">
                    <a:extLst>
                      <a:ext uri="{FF2B5EF4-FFF2-40B4-BE49-F238E27FC236}">
                        <a16:creationId xmlns:a16="http://schemas.microsoft.com/office/drawing/2014/main" id="{E7D10044-A38D-E2EE-DCF0-B761EFC64B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7BF0A1EC-6E85-A675-26FD-8C7D95F9871D}"/>
                  </a:ext>
                </a:extLst>
              </p:cNvPr>
              <p:cNvGrpSpPr/>
              <p:nvPr/>
            </p:nvGrpSpPr>
            <p:grpSpPr>
              <a:xfrm rot="16200000">
                <a:off x="7653517" y="4751374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02" name="四角形: 上の 2 つの角を丸める 601">
                  <a:extLst>
                    <a:ext uri="{FF2B5EF4-FFF2-40B4-BE49-F238E27FC236}">
                      <a16:creationId xmlns:a16="http://schemas.microsoft.com/office/drawing/2014/main" id="{7EB22F4B-A5B9-EEE5-19F0-0760BB0DA8C9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34BBF592-8112-AB23-696D-A35D6128BE97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04" name="四角形: 上の 2 つの角を丸める 603">
                    <a:extLst>
                      <a:ext uri="{FF2B5EF4-FFF2-40B4-BE49-F238E27FC236}">
                        <a16:creationId xmlns:a16="http://schemas.microsoft.com/office/drawing/2014/main" id="{F7770353-A147-5A5F-8A18-742AAC81A1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5" name="四角形: 上の 2 つの角を丸める 604">
                    <a:extLst>
                      <a:ext uri="{FF2B5EF4-FFF2-40B4-BE49-F238E27FC236}">
                        <a16:creationId xmlns:a16="http://schemas.microsoft.com/office/drawing/2014/main" id="{0F8255B0-FF28-7E38-A557-4ABDCF78B8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6" name="四角形: 角を丸くする 605">
                    <a:extLst>
                      <a:ext uri="{FF2B5EF4-FFF2-40B4-BE49-F238E27FC236}">
                        <a16:creationId xmlns:a16="http://schemas.microsoft.com/office/drawing/2014/main" id="{074B59B2-1C95-DD45-F154-7851D956D3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7" name="四角形: 角を丸くする 606">
                    <a:extLst>
                      <a:ext uri="{FF2B5EF4-FFF2-40B4-BE49-F238E27FC236}">
                        <a16:creationId xmlns:a16="http://schemas.microsoft.com/office/drawing/2014/main" id="{1CE56F10-6F53-15F5-F593-71EF4BBD62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8" name="四角形: 角を丸くする 607">
                    <a:extLst>
                      <a:ext uri="{FF2B5EF4-FFF2-40B4-BE49-F238E27FC236}">
                        <a16:creationId xmlns:a16="http://schemas.microsoft.com/office/drawing/2014/main" id="{F22C7BF3-373A-F316-E6E3-8A586738A0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9" name="楕円 608">
                    <a:extLst>
                      <a:ext uri="{FF2B5EF4-FFF2-40B4-BE49-F238E27FC236}">
                        <a16:creationId xmlns:a16="http://schemas.microsoft.com/office/drawing/2014/main" id="{FFB9D01D-C753-992D-1A08-BC4D0A49E5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0" name="テキスト ボックス 609">
                    <a:extLst>
                      <a:ext uri="{FF2B5EF4-FFF2-40B4-BE49-F238E27FC236}">
                        <a16:creationId xmlns:a16="http://schemas.microsoft.com/office/drawing/2014/main" id="{B7E3849A-FFA2-097D-F212-2C6CAAE15602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5F8B7340-6E46-6612-1FD6-991D42904B03}"/>
                  </a:ext>
                </a:extLst>
              </p:cNvPr>
              <p:cNvGrpSpPr/>
              <p:nvPr/>
            </p:nvGrpSpPr>
            <p:grpSpPr>
              <a:xfrm>
                <a:off x="9021047" y="4337237"/>
                <a:ext cx="775205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593" name="四角形: 上の 2 つの角を丸める 592">
                  <a:extLst>
                    <a:ext uri="{FF2B5EF4-FFF2-40B4-BE49-F238E27FC236}">
                      <a16:creationId xmlns:a16="http://schemas.microsoft.com/office/drawing/2014/main" id="{06271186-5FB9-1352-BEA1-F1689EBC3064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07E4C360-CF67-56E4-A947-7C11107E2326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595" name="四角形: 上の 2 つの角を丸める 594">
                    <a:extLst>
                      <a:ext uri="{FF2B5EF4-FFF2-40B4-BE49-F238E27FC236}">
                        <a16:creationId xmlns:a16="http://schemas.microsoft.com/office/drawing/2014/main" id="{A095E72B-6688-A0E1-B9A7-B18C89306A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6" name="四角形: 上の 2 つの角を丸める 595">
                    <a:extLst>
                      <a:ext uri="{FF2B5EF4-FFF2-40B4-BE49-F238E27FC236}">
                        <a16:creationId xmlns:a16="http://schemas.microsoft.com/office/drawing/2014/main" id="{C94B37C8-E868-B0A4-34F2-8553FD7E82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70C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7" name="四角形: 角を丸くする 596">
                    <a:extLst>
                      <a:ext uri="{FF2B5EF4-FFF2-40B4-BE49-F238E27FC236}">
                        <a16:creationId xmlns:a16="http://schemas.microsoft.com/office/drawing/2014/main" id="{16A3196B-CCC2-5D73-E831-67B28A9F44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8" name="四角形: 角を丸くする 597">
                    <a:extLst>
                      <a:ext uri="{FF2B5EF4-FFF2-40B4-BE49-F238E27FC236}">
                        <a16:creationId xmlns:a16="http://schemas.microsoft.com/office/drawing/2014/main" id="{CDAD3D17-8E8E-7640-7E35-7F8FBC8BF7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9" name="四角形: 角を丸くする 598">
                    <a:extLst>
                      <a:ext uri="{FF2B5EF4-FFF2-40B4-BE49-F238E27FC236}">
                        <a16:creationId xmlns:a16="http://schemas.microsoft.com/office/drawing/2014/main" id="{91EB4527-7680-296D-0782-D4DAC82260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0" name="楕円 599">
                    <a:extLst>
                      <a:ext uri="{FF2B5EF4-FFF2-40B4-BE49-F238E27FC236}">
                        <a16:creationId xmlns:a16="http://schemas.microsoft.com/office/drawing/2014/main" id="{8EA42463-1D4C-2297-5868-1CC030F047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9" y="2952324"/>
                    <a:ext cx="850832" cy="601153"/>
                  </a:xfrm>
                  <a:prstGeom prst="ellipse">
                    <a:avLst/>
                  </a:prstGeom>
                  <a:solidFill>
                    <a:srgbClr val="00206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1" name="テキスト ボックス 600">
                    <a:extLst>
                      <a:ext uri="{FF2B5EF4-FFF2-40B4-BE49-F238E27FC236}">
                        <a16:creationId xmlns:a16="http://schemas.microsoft.com/office/drawing/2014/main" id="{638C0872-0451-6682-8E4D-D1EFC5794BB3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AB1B9D50-3DA7-1232-0A14-9AB0381489EA}"/>
                </a:ext>
              </a:extLst>
            </p:cNvPr>
            <p:cNvSpPr/>
            <p:nvPr/>
          </p:nvSpPr>
          <p:spPr bwMode="auto">
            <a:xfrm>
              <a:off x="885826" y="1465652"/>
              <a:ext cx="2277932" cy="2007706"/>
            </a:xfrm>
            <a:prstGeom prst="round2SameRect">
              <a:avLst>
                <a:gd name="adj1" fmla="val 39205"/>
                <a:gd name="adj2" fmla="val 8699"/>
              </a:avLst>
            </a:prstGeom>
            <a:solidFill>
              <a:srgbClr val="BFBFBF">
                <a:alpha val="50196"/>
              </a:srgbClr>
            </a:solidFill>
            <a:ln w="28575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4714315-19BD-4808-5428-DC714706EC55}"/>
                </a:ext>
              </a:extLst>
            </p:cNvPr>
            <p:cNvGrpSpPr/>
            <p:nvPr/>
          </p:nvGrpSpPr>
          <p:grpSpPr>
            <a:xfrm>
              <a:off x="1598532" y="958568"/>
              <a:ext cx="824383" cy="503361"/>
              <a:chOff x="1598532" y="958568"/>
              <a:chExt cx="824383" cy="570700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6B8814D7-38DD-0D57-CB1A-06E235C40517}"/>
                  </a:ext>
                </a:extLst>
              </p:cNvPr>
              <p:cNvSpPr/>
              <p:nvPr/>
            </p:nvSpPr>
            <p:spPr bwMode="auto">
              <a:xfrm>
                <a:off x="1762519" y="1419952"/>
                <a:ext cx="524546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BFBFBF">
                  <a:alpha val="50196"/>
                </a:srgbClr>
              </a:solidFill>
              <a:ln w="28575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069BCA13-6432-ABAB-0904-2CEF1D8993D0}"/>
                  </a:ext>
                </a:extLst>
              </p:cNvPr>
              <p:cNvSpPr/>
              <p:nvPr/>
            </p:nvSpPr>
            <p:spPr bwMode="auto">
              <a:xfrm>
                <a:off x="1815532" y="1295381"/>
                <a:ext cx="418521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BFBFBF">
                  <a:alpha val="50196"/>
                </a:srgbClr>
              </a:solidFill>
              <a:ln w="28575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8BD10FD-D1CE-1C96-B5A7-645A5143FC27}"/>
                  </a:ext>
                </a:extLst>
              </p:cNvPr>
              <p:cNvSpPr/>
              <p:nvPr/>
            </p:nvSpPr>
            <p:spPr bwMode="auto">
              <a:xfrm rot="10800000">
                <a:off x="1598532" y="958568"/>
                <a:ext cx="824383" cy="343520"/>
              </a:xfrm>
              <a:custGeom>
                <a:avLst/>
                <a:gdLst>
                  <a:gd name="connsiteX0" fmla="*/ 1063949 w 1068600"/>
                  <a:gd name="connsiteY0" fmla="*/ 444677 h 445284"/>
                  <a:gd name="connsiteX1" fmla="*/ 667161 w 1068600"/>
                  <a:gd name="connsiteY1" fmla="*/ 387407 h 445284"/>
                  <a:gd name="connsiteX2" fmla="*/ 667161 w 1068600"/>
                  <a:gd name="connsiteY2" fmla="*/ 390835 h 445284"/>
                  <a:gd name="connsiteX3" fmla="*/ 640032 w 1068600"/>
                  <a:gd name="connsiteY3" fmla="*/ 418245 h 445284"/>
                  <a:gd name="connsiteX4" fmla="*/ 182200 w 1068600"/>
                  <a:gd name="connsiteY4" fmla="*/ 387407 h 445284"/>
                  <a:gd name="connsiteX5" fmla="*/ 60111 w 1068600"/>
                  <a:gd name="connsiteY5" fmla="*/ 443796 h 445284"/>
                  <a:gd name="connsiteX6" fmla="*/ 0 w 1068600"/>
                  <a:gd name="connsiteY6" fmla="*/ 422973 h 445284"/>
                  <a:gd name="connsiteX7" fmla="*/ 326683 w 1068600"/>
                  <a:gd name="connsiteY7" fmla="*/ 0 h 445284"/>
                  <a:gd name="connsiteX8" fmla="*/ 726087 w 1068600"/>
                  <a:gd name="connsiteY8" fmla="*/ 0 h 445284"/>
                  <a:gd name="connsiteX9" fmla="*/ 1068600 w 1068600"/>
                  <a:gd name="connsiteY9" fmla="*/ 443469 h 445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8600" h="445284">
                    <a:moveTo>
                      <a:pt x="1063949" y="444677"/>
                    </a:moveTo>
                    <a:cubicBezTo>
                      <a:pt x="931686" y="458676"/>
                      <a:pt x="799424" y="224506"/>
                      <a:pt x="667161" y="387407"/>
                    </a:cubicBezTo>
                    <a:lnTo>
                      <a:pt x="667161" y="390835"/>
                    </a:lnTo>
                    <a:lnTo>
                      <a:pt x="640032" y="418245"/>
                    </a:lnTo>
                    <a:cubicBezTo>
                      <a:pt x="487421" y="540127"/>
                      <a:pt x="334811" y="199444"/>
                      <a:pt x="182200" y="387407"/>
                    </a:cubicBezTo>
                    <a:cubicBezTo>
                      <a:pt x="141504" y="437530"/>
                      <a:pt x="100807" y="450061"/>
                      <a:pt x="60111" y="443796"/>
                    </a:cubicBezTo>
                    <a:lnTo>
                      <a:pt x="0" y="422973"/>
                    </a:lnTo>
                    <a:lnTo>
                      <a:pt x="326683" y="0"/>
                    </a:lnTo>
                    <a:lnTo>
                      <a:pt x="726087" y="0"/>
                    </a:lnTo>
                    <a:lnTo>
                      <a:pt x="1068600" y="443469"/>
                    </a:lnTo>
                    <a:close/>
                  </a:path>
                </a:pathLst>
              </a:custGeom>
              <a:solidFill>
                <a:srgbClr val="BFBFBF">
                  <a:alpha val="50196"/>
                </a:srgbClr>
              </a:solidFill>
              <a:ln w="28575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82" name="グループ化 781">
            <a:extLst>
              <a:ext uri="{FF2B5EF4-FFF2-40B4-BE49-F238E27FC236}">
                <a16:creationId xmlns:a16="http://schemas.microsoft.com/office/drawing/2014/main" id="{B39AF4CA-57A2-DA39-DEA1-8B847CF69AA1}"/>
              </a:ext>
            </a:extLst>
          </p:cNvPr>
          <p:cNvGrpSpPr/>
          <p:nvPr/>
        </p:nvGrpSpPr>
        <p:grpSpPr>
          <a:xfrm>
            <a:off x="3807250" y="958568"/>
            <a:ext cx="2277932" cy="2514790"/>
            <a:chOff x="3807250" y="958568"/>
            <a:chExt cx="2277932" cy="2514790"/>
          </a:xfrm>
        </p:grpSpPr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DCAB181F-1580-6AF0-234D-F0B9EDF89B11}"/>
                </a:ext>
              </a:extLst>
            </p:cNvPr>
            <p:cNvGrpSpPr/>
            <p:nvPr/>
          </p:nvGrpSpPr>
          <p:grpSpPr>
            <a:xfrm>
              <a:off x="4040017" y="1700068"/>
              <a:ext cx="875448" cy="1679198"/>
              <a:chOff x="10237871" y="3579553"/>
              <a:chExt cx="1134792" cy="2176645"/>
            </a:xfrm>
          </p:grpSpPr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B0A2BD06-1B3B-8674-2B10-4035D46F3273}"/>
                  </a:ext>
                </a:extLst>
              </p:cNvPr>
              <p:cNvSpPr/>
              <p:nvPr/>
            </p:nvSpPr>
            <p:spPr bwMode="auto">
              <a:xfrm>
                <a:off x="10237871" y="3579553"/>
                <a:ext cx="1134792" cy="2176645"/>
              </a:xfrm>
              <a:custGeom>
                <a:avLst/>
                <a:gdLst>
                  <a:gd name="connsiteX0" fmla="*/ 538693 w 1134792"/>
                  <a:gd name="connsiteY0" fmla="*/ 0 h 2176645"/>
                  <a:gd name="connsiteX1" fmla="*/ 596101 w 1134792"/>
                  <a:gd name="connsiteY1" fmla="*/ 0 h 2176645"/>
                  <a:gd name="connsiteX2" fmla="*/ 612704 w 1134792"/>
                  <a:gd name="connsiteY2" fmla="*/ 16603 h 2176645"/>
                  <a:gd name="connsiteX3" fmla="*/ 612704 w 1134792"/>
                  <a:gd name="connsiteY3" fmla="*/ 246398 h 2176645"/>
                  <a:gd name="connsiteX4" fmla="*/ 812451 w 1134792"/>
                  <a:gd name="connsiteY4" fmla="*/ 246398 h 2176645"/>
                  <a:gd name="connsiteX5" fmla="*/ 846691 w 1134792"/>
                  <a:gd name="connsiteY5" fmla="*/ 280638 h 2176645"/>
                  <a:gd name="connsiteX6" fmla="*/ 836662 w 1134792"/>
                  <a:gd name="connsiteY6" fmla="*/ 304849 h 2176645"/>
                  <a:gd name="connsiteX7" fmla="*/ 825727 w 1134792"/>
                  <a:gd name="connsiteY7" fmla="*/ 309379 h 2176645"/>
                  <a:gd name="connsiteX8" fmla="*/ 847208 w 1134792"/>
                  <a:gd name="connsiteY8" fmla="*/ 321038 h 2176645"/>
                  <a:gd name="connsiteX9" fmla="*/ 981892 w 1134792"/>
                  <a:gd name="connsiteY9" fmla="*/ 478653 h 2176645"/>
                  <a:gd name="connsiteX10" fmla="*/ 1005783 w 1134792"/>
                  <a:gd name="connsiteY10" fmla="*/ 545264 h 2176645"/>
                  <a:gd name="connsiteX11" fmla="*/ 1100552 w 1134792"/>
                  <a:gd name="connsiteY11" fmla="*/ 545264 h 2176645"/>
                  <a:gd name="connsiteX12" fmla="*/ 1134792 w 1134792"/>
                  <a:gd name="connsiteY12" fmla="*/ 579504 h 2176645"/>
                  <a:gd name="connsiteX13" fmla="*/ 1124763 w 1134792"/>
                  <a:gd name="connsiteY13" fmla="*/ 603715 h 2176645"/>
                  <a:gd name="connsiteX14" fmla="*/ 1107327 w 1134792"/>
                  <a:gd name="connsiteY14" fmla="*/ 610938 h 2176645"/>
                  <a:gd name="connsiteX15" fmla="*/ 1107327 w 1134792"/>
                  <a:gd name="connsiteY15" fmla="*/ 2110971 h 2176645"/>
                  <a:gd name="connsiteX16" fmla="*/ 1124763 w 1134792"/>
                  <a:gd name="connsiteY16" fmla="*/ 2118194 h 2176645"/>
                  <a:gd name="connsiteX17" fmla="*/ 1134792 w 1134792"/>
                  <a:gd name="connsiteY17" fmla="*/ 2142405 h 2176645"/>
                  <a:gd name="connsiteX18" fmla="*/ 1100552 w 1134792"/>
                  <a:gd name="connsiteY18" fmla="*/ 2176645 h 2176645"/>
                  <a:gd name="connsiteX19" fmla="*/ 34240 w 1134792"/>
                  <a:gd name="connsiteY19" fmla="*/ 2176645 h 2176645"/>
                  <a:gd name="connsiteX20" fmla="*/ 0 w 1134792"/>
                  <a:gd name="connsiteY20" fmla="*/ 2142405 h 2176645"/>
                  <a:gd name="connsiteX21" fmla="*/ 10029 w 1134792"/>
                  <a:gd name="connsiteY21" fmla="*/ 2118194 h 2176645"/>
                  <a:gd name="connsiteX22" fmla="*/ 27464 w 1134792"/>
                  <a:gd name="connsiteY22" fmla="*/ 2110972 h 2176645"/>
                  <a:gd name="connsiteX23" fmla="*/ 27464 w 1134792"/>
                  <a:gd name="connsiteY23" fmla="*/ 610937 h 2176645"/>
                  <a:gd name="connsiteX24" fmla="*/ 10029 w 1134792"/>
                  <a:gd name="connsiteY24" fmla="*/ 603715 h 2176645"/>
                  <a:gd name="connsiteX25" fmla="*/ 0 w 1134792"/>
                  <a:gd name="connsiteY25" fmla="*/ 579504 h 2176645"/>
                  <a:gd name="connsiteX26" fmla="*/ 34240 w 1134792"/>
                  <a:gd name="connsiteY26" fmla="*/ 545264 h 2176645"/>
                  <a:gd name="connsiteX27" fmla="*/ 129007 w 1134792"/>
                  <a:gd name="connsiteY27" fmla="*/ 545264 h 2176645"/>
                  <a:gd name="connsiteX28" fmla="*/ 152898 w 1134792"/>
                  <a:gd name="connsiteY28" fmla="*/ 478653 h 2176645"/>
                  <a:gd name="connsiteX29" fmla="*/ 287582 w 1134792"/>
                  <a:gd name="connsiteY29" fmla="*/ 321038 h 2176645"/>
                  <a:gd name="connsiteX30" fmla="*/ 309064 w 1134792"/>
                  <a:gd name="connsiteY30" fmla="*/ 309378 h 2176645"/>
                  <a:gd name="connsiteX31" fmla="*/ 298130 w 1134792"/>
                  <a:gd name="connsiteY31" fmla="*/ 304849 h 2176645"/>
                  <a:gd name="connsiteX32" fmla="*/ 288101 w 1134792"/>
                  <a:gd name="connsiteY32" fmla="*/ 280638 h 2176645"/>
                  <a:gd name="connsiteX33" fmla="*/ 322341 w 1134792"/>
                  <a:gd name="connsiteY33" fmla="*/ 246398 h 2176645"/>
                  <a:gd name="connsiteX34" fmla="*/ 522090 w 1134792"/>
                  <a:gd name="connsiteY34" fmla="*/ 246398 h 2176645"/>
                  <a:gd name="connsiteX35" fmla="*/ 522090 w 1134792"/>
                  <a:gd name="connsiteY35" fmla="*/ 16603 h 2176645"/>
                  <a:gd name="connsiteX36" fmla="*/ 538693 w 1134792"/>
                  <a:gd name="connsiteY36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34792" h="2176645">
                    <a:moveTo>
                      <a:pt x="538693" y="0"/>
                    </a:moveTo>
                    <a:lnTo>
                      <a:pt x="596101" y="0"/>
                    </a:lnTo>
                    <a:cubicBezTo>
                      <a:pt x="605271" y="0"/>
                      <a:pt x="612704" y="7433"/>
                      <a:pt x="612704" y="16603"/>
                    </a:cubicBezTo>
                    <a:lnTo>
                      <a:pt x="612704" y="246398"/>
                    </a:lnTo>
                    <a:lnTo>
                      <a:pt x="812451" y="246398"/>
                    </a:lnTo>
                    <a:cubicBezTo>
                      <a:pt x="831361" y="246398"/>
                      <a:pt x="846691" y="261728"/>
                      <a:pt x="846691" y="280638"/>
                    </a:cubicBezTo>
                    <a:cubicBezTo>
                      <a:pt x="846691" y="290093"/>
                      <a:pt x="842858" y="298653"/>
                      <a:pt x="836662" y="304849"/>
                    </a:cubicBezTo>
                    <a:lnTo>
                      <a:pt x="825727" y="309379"/>
                    </a:lnTo>
                    <a:lnTo>
                      <a:pt x="847208" y="321038"/>
                    </a:lnTo>
                    <a:cubicBezTo>
                      <a:pt x="905203" y="360219"/>
                      <a:pt x="952024" y="414684"/>
                      <a:pt x="981892" y="478653"/>
                    </a:cubicBezTo>
                    <a:lnTo>
                      <a:pt x="1005783" y="545264"/>
                    </a:lnTo>
                    <a:lnTo>
                      <a:pt x="1100552" y="545264"/>
                    </a:lnTo>
                    <a:cubicBezTo>
                      <a:pt x="1119462" y="545264"/>
                      <a:pt x="1134792" y="560594"/>
                      <a:pt x="1134792" y="579504"/>
                    </a:cubicBezTo>
                    <a:cubicBezTo>
                      <a:pt x="1134792" y="588959"/>
                      <a:pt x="1130960" y="597519"/>
                      <a:pt x="1124763" y="603715"/>
                    </a:cubicBezTo>
                    <a:lnTo>
                      <a:pt x="1107327" y="610938"/>
                    </a:lnTo>
                    <a:lnTo>
                      <a:pt x="1107327" y="2110971"/>
                    </a:lnTo>
                    <a:lnTo>
                      <a:pt x="1124763" y="2118194"/>
                    </a:lnTo>
                    <a:cubicBezTo>
                      <a:pt x="1130960" y="2124390"/>
                      <a:pt x="1134792" y="2132950"/>
                      <a:pt x="1134792" y="2142405"/>
                    </a:cubicBezTo>
                    <a:cubicBezTo>
                      <a:pt x="1134792" y="2161315"/>
                      <a:pt x="1119462" y="2176645"/>
                      <a:pt x="1100552" y="2176645"/>
                    </a:cubicBezTo>
                    <a:lnTo>
                      <a:pt x="34240" y="2176645"/>
                    </a:lnTo>
                    <a:cubicBezTo>
                      <a:pt x="15330" y="2176645"/>
                      <a:pt x="0" y="2161315"/>
                      <a:pt x="0" y="2142405"/>
                    </a:cubicBezTo>
                    <a:cubicBezTo>
                      <a:pt x="0" y="2132950"/>
                      <a:pt x="3833" y="2124390"/>
                      <a:pt x="10029" y="2118194"/>
                    </a:cubicBezTo>
                    <a:lnTo>
                      <a:pt x="27464" y="2110972"/>
                    </a:lnTo>
                    <a:lnTo>
                      <a:pt x="27464" y="610937"/>
                    </a:lnTo>
                    <a:lnTo>
                      <a:pt x="10029" y="603715"/>
                    </a:lnTo>
                    <a:cubicBezTo>
                      <a:pt x="3833" y="597519"/>
                      <a:pt x="0" y="588959"/>
                      <a:pt x="0" y="579504"/>
                    </a:cubicBezTo>
                    <a:cubicBezTo>
                      <a:pt x="0" y="560594"/>
                      <a:pt x="15330" y="545264"/>
                      <a:pt x="34240" y="545264"/>
                    </a:cubicBezTo>
                    <a:lnTo>
                      <a:pt x="129007" y="545264"/>
                    </a:lnTo>
                    <a:lnTo>
                      <a:pt x="152898" y="478653"/>
                    </a:lnTo>
                    <a:cubicBezTo>
                      <a:pt x="182766" y="414684"/>
                      <a:pt x="229587" y="360219"/>
                      <a:pt x="287582" y="321038"/>
                    </a:cubicBezTo>
                    <a:lnTo>
                      <a:pt x="309064" y="309378"/>
                    </a:lnTo>
                    <a:lnTo>
                      <a:pt x="298130" y="304849"/>
                    </a:lnTo>
                    <a:cubicBezTo>
                      <a:pt x="291934" y="298653"/>
                      <a:pt x="288101" y="290093"/>
                      <a:pt x="288101" y="280638"/>
                    </a:cubicBezTo>
                    <a:cubicBezTo>
                      <a:pt x="288101" y="261728"/>
                      <a:pt x="303431" y="246398"/>
                      <a:pt x="322341" y="246398"/>
                    </a:cubicBezTo>
                    <a:lnTo>
                      <a:pt x="522090" y="246398"/>
                    </a:lnTo>
                    <a:lnTo>
                      <a:pt x="522090" y="16603"/>
                    </a:lnTo>
                    <a:cubicBezTo>
                      <a:pt x="522090" y="7433"/>
                      <a:pt x="529523" y="0"/>
                      <a:pt x="538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42FAFAB6-62F2-4FFB-1031-F0CDFC180546}"/>
                  </a:ext>
                </a:extLst>
              </p:cNvPr>
              <p:cNvGrpSpPr/>
              <p:nvPr/>
            </p:nvGrpSpPr>
            <p:grpSpPr>
              <a:xfrm>
                <a:off x="10237871" y="3579553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88" name="四角形: 上の 2 つの角を丸める 687">
                  <a:extLst>
                    <a:ext uri="{FF2B5EF4-FFF2-40B4-BE49-F238E27FC236}">
                      <a16:creationId xmlns:a16="http://schemas.microsoft.com/office/drawing/2014/main" id="{39EA7E74-AD98-6744-680C-67259E76F5C5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493E853D-7AF9-EECA-F903-D6DA9B1B2898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90" name="四角形: 上の 2 つの角を丸める 689">
                    <a:extLst>
                      <a:ext uri="{FF2B5EF4-FFF2-40B4-BE49-F238E27FC236}">
                        <a16:creationId xmlns:a16="http://schemas.microsoft.com/office/drawing/2014/main" id="{B3E3AC81-C7AF-1884-33EE-25C4DAAB54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1" name="四角形: 上の 2 つの角を丸める 690">
                    <a:extLst>
                      <a:ext uri="{FF2B5EF4-FFF2-40B4-BE49-F238E27FC236}">
                        <a16:creationId xmlns:a16="http://schemas.microsoft.com/office/drawing/2014/main" id="{02C7F25D-3FE4-F7F7-D02B-D728BCD6A4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2" name="四角形: 角を丸くする 691">
                    <a:extLst>
                      <a:ext uri="{FF2B5EF4-FFF2-40B4-BE49-F238E27FC236}">
                        <a16:creationId xmlns:a16="http://schemas.microsoft.com/office/drawing/2014/main" id="{1E3CED02-FCF1-845F-FBE6-399DC4B0C6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3" name="四角形: 角を丸くする 692">
                    <a:extLst>
                      <a:ext uri="{FF2B5EF4-FFF2-40B4-BE49-F238E27FC236}">
                        <a16:creationId xmlns:a16="http://schemas.microsoft.com/office/drawing/2014/main" id="{AA36C423-061B-9090-EEA4-76E7568ECC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4" name="四角形: 角を丸くする 693">
                    <a:extLst>
                      <a:ext uri="{FF2B5EF4-FFF2-40B4-BE49-F238E27FC236}">
                        <a16:creationId xmlns:a16="http://schemas.microsoft.com/office/drawing/2014/main" id="{6D9E9A44-49B4-CEE2-19A6-7619058432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5" name="楕円 694">
                    <a:extLst>
                      <a:ext uri="{FF2B5EF4-FFF2-40B4-BE49-F238E27FC236}">
                        <a16:creationId xmlns:a16="http://schemas.microsoft.com/office/drawing/2014/main" id="{B72BA2F6-5998-CB6C-8C6D-8A3954E960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6" name="テキスト ボックス 695">
                    <a:extLst>
                      <a:ext uri="{FF2B5EF4-FFF2-40B4-BE49-F238E27FC236}">
                        <a16:creationId xmlns:a16="http://schemas.microsoft.com/office/drawing/2014/main" id="{AF32DA47-1ACB-E08A-9DB7-4420313C028A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9C93321A-C724-A488-D281-2C4E948039E9}"/>
                </a:ext>
              </a:extLst>
            </p:cNvPr>
            <p:cNvGrpSpPr/>
            <p:nvPr/>
          </p:nvGrpSpPr>
          <p:grpSpPr>
            <a:xfrm>
              <a:off x="4990380" y="1700068"/>
              <a:ext cx="875448" cy="1679198"/>
              <a:chOff x="10237871" y="3579553"/>
              <a:chExt cx="1134792" cy="2176645"/>
            </a:xfrm>
          </p:grpSpPr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C9CB5739-E0D9-A6BB-2FCB-6BD39C6643E6}"/>
                  </a:ext>
                </a:extLst>
              </p:cNvPr>
              <p:cNvSpPr/>
              <p:nvPr/>
            </p:nvSpPr>
            <p:spPr bwMode="auto">
              <a:xfrm>
                <a:off x="10237871" y="3579553"/>
                <a:ext cx="1134792" cy="2176645"/>
              </a:xfrm>
              <a:custGeom>
                <a:avLst/>
                <a:gdLst>
                  <a:gd name="connsiteX0" fmla="*/ 538693 w 1134792"/>
                  <a:gd name="connsiteY0" fmla="*/ 0 h 2176645"/>
                  <a:gd name="connsiteX1" fmla="*/ 596101 w 1134792"/>
                  <a:gd name="connsiteY1" fmla="*/ 0 h 2176645"/>
                  <a:gd name="connsiteX2" fmla="*/ 612704 w 1134792"/>
                  <a:gd name="connsiteY2" fmla="*/ 16603 h 2176645"/>
                  <a:gd name="connsiteX3" fmla="*/ 612704 w 1134792"/>
                  <a:gd name="connsiteY3" fmla="*/ 246398 h 2176645"/>
                  <a:gd name="connsiteX4" fmla="*/ 812451 w 1134792"/>
                  <a:gd name="connsiteY4" fmla="*/ 246398 h 2176645"/>
                  <a:gd name="connsiteX5" fmla="*/ 846691 w 1134792"/>
                  <a:gd name="connsiteY5" fmla="*/ 280638 h 2176645"/>
                  <a:gd name="connsiteX6" fmla="*/ 836662 w 1134792"/>
                  <a:gd name="connsiteY6" fmla="*/ 304849 h 2176645"/>
                  <a:gd name="connsiteX7" fmla="*/ 825727 w 1134792"/>
                  <a:gd name="connsiteY7" fmla="*/ 309379 h 2176645"/>
                  <a:gd name="connsiteX8" fmla="*/ 847208 w 1134792"/>
                  <a:gd name="connsiteY8" fmla="*/ 321038 h 2176645"/>
                  <a:gd name="connsiteX9" fmla="*/ 981892 w 1134792"/>
                  <a:gd name="connsiteY9" fmla="*/ 478653 h 2176645"/>
                  <a:gd name="connsiteX10" fmla="*/ 1005783 w 1134792"/>
                  <a:gd name="connsiteY10" fmla="*/ 545264 h 2176645"/>
                  <a:gd name="connsiteX11" fmla="*/ 1100552 w 1134792"/>
                  <a:gd name="connsiteY11" fmla="*/ 545264 h 2176645"/>
                  <a:gd name="connsiteX12" fmla="*/ 1134792 w 1134792"/>
                  <a:gd name="connsiteY12" fmla="*/ 579504 h 2176645"/>
                  <a:gd name="connsiteX13" fmla="*/ 1124763 w 1134792"/>
                  <a:gd name="connsiteY13" fmla="*/ 603715 h 2176645"/>
                  <a:gd name="connsiteX14" fmla="*/ 1107327 w 1134792"/>
                  <a:gd name="connsiteY14" fmla="*/ 610938 h 2176645"/>
                  <a:gd name="connsiteX15" fmla="*/ 1107327 w 1134792"/>
                  <a:gd name="connsiteY15" fmla="*/ 2110971 h 2176645"/>
                  <a:gd name="connsiteX16" fmla="*/ 1124763 w 1134792"/>
                  <a:gd name="connsiteY16" fmla="*/ 2118194 h 2176645"/>
                  <a:gd name="connsiteX17" fmla="*/ 1134792 w 1134792"/>
                  <a:gd name="connsiteY17" fmla="*/ 2142405 h 2176645"/>
                  <a:gd name="connsiteX18" fmla="*/ 1100552 w 1134792"/>
                  <a:gd name="connsiteY18" fmla="*/ 2176645 h 2176645"/>
                  <a:gd name="connsiteX19" fmla="*/ 34240 w 1134792"/>
                  <a:gd name="connsiteY19" fmla="*/ 2176645 h 2176645"/>
                  <a:gd name="connsiteX20" fmla="*/ 0 w 1134792"/>
                  <a:gd name="connsiteY20" fmla="*/ 2142405 h 2176645"/>
                  <a:gd name="connsiteX21" fmla="*/ 10029 w 1134792"/>
                  <a:gd name="connsiteY21" fmla="*/ 2118194 h 2176645"/>
                  <a:gd name="connsiteX22" fmla="*/ 27464 w 1134792"/>
                  <a:gd name="connsiteY22" fmla="*/ 2110972 h 2176645"/>
                  <a:gd name="connsiteX23" fmla="*/ 27464 w 1134792"/>
                  <a:gd name="connsiteY23" fmla="*/ 610937 h 2176645"/>
                  <a:gd name="connsiteX24" fmla="*/ 10029 w 1134792"/>
                  <a:gd name="connsiteY24" fmla="*/ 603715 h 2176645"/>
                  <a:gd name="connsiteX25" fmla="*/ 0 w 1134792"/>
                  <a:gd name="connsiteY25" fmla="*/ 579504 h 2176645"/>
                  <a:gd name="connsiteX26" fmla="*/ 34240 w 1134792"/>
                  <a:gd name="connsiteY26" fmla="*/ 545264 h 2176645"/>
                  <a:gd name="connsiteX27" fmla="*/ 129007 w 1134792"/>
                  <a:gd name="connsiteY27" fmla="*/ 545264 h 2176645"/>
                  <a:gd name="connsiteX28" fmla="*/ 152898 w 1134792"/>
                  <a:gd name="connsiteY28" fmla="*/ 478653 h 2176645"/>
                  <a:gd name="connsiteX29" fmla="*/ 287582 w 1134792"/>
                  <a:gd name="connsiteY29" fmla="*/ 321038 h 2176645"/>
                  <a:gd name="connsiteX30" fmla="*/ 309064 w 1134792"/>
                  <a:gd name="connsiteY30" fmla="*/ 309378 h 2176645"/>
                  <a:gd name="connsiteX31" fmla="*/ 298130 w 1134792"/>
                  <a:gd name="connsiteY31" fmla="*/ 304849 h 2176645"/>
                  <a:gd name="connsiteX32" fmla="*/ 288101 w 1134792"/>
                  <a:gd name="connsiteY32" fmla="*/ 280638 h 2176645"/>
                  <a:gd name="connsiteX33" fmla="*/ 322341 w 1134792"/>
                  <a:gd name="connsiteY33" fmla="*/ 246398 h 2176645"/>
                  <a:gd name="connsiteX34" fmla="*/ 522090 w 1134792"/>
                  <a:gd name="connsiteY34" fmla="*/ 246398 h 2176645"/>
                  <a:gd name="connsiteX35" fmla="*/ 522090 w 1134792"/>
                  <a:gd name="connsiteY35" fmla="*/ 16603 h 2176645"/>
                  <a:gd name="connsiteX36" fmla="*/ 538693 w 1134792"/>
                  <a:gd name="connsiteY36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34792" h="2176645">
                    <a:moveTo>
                      <a:pt x="538693" y="0"/>
                    </a:moveTo>
                    <a:lnTo>
                      <a:pt x="596101" y="0"/>
                    </a:lnTo>
                    <a:cubicBezTo>
                      <a:pt x="605271" y="0"/>
                      <a:pt x="612704" y="7433"/>
                      <a:pt x="612704" y="16603"/>
                    </a:cubicBezTo>
                    <a:lnTo>
                      <a:pt x="612704" y="246398"/>
                    </a:lnTo>
                    <a:lnTo>
                      <a:pt x="812451" y="246398"/>
                    </a:lnTo>
                    <a:cubicBezTo>
                      <a:pt x="831361" y="246398"/>
                      <a:pt x="846691" y="261728"/>
                      <a:pt x="846691" y="280638"/>
                    </a:cubicBezTo>
                    <a:cubicBezTo>
                      <a:pt x="846691" y="290093"/>
                      <a:pt x="842858" y="298653"/>
                      <a:pt x="836662" y="304849"/>
                    </a:cubicBezTo>
                    <a:lnTo>
                      <a:pt x="825727" y="309379"/>
                    </a:lnTo>
                    <a:lnTo>
                      <a:pt x="847208" y="321038"/>
                    </a:lnTo>
                    <a:cubicBezTo>
                      <a:pt x="905203" y="360219"/>
                      <a:pt x="952024" y="414684"/>
                      <a:pt x="981892" y="478653"/>
                    </a:cubicBezTo>
                    <a:lnTo>
                      <a:pt x="1005783" y="545264"/>
                    </a:lnTo>
                    <a:lnTo>
                      <a:pt x="1100552" y="545264"/>
                    </a:lnTo>
                    <a:cubicBezTo>
                      <a:pt x="1119462" y="545264"/>
                      <a:pt x="1134792" y="560594"/>
                      <a:pt x="1134792" y="579504"/>
                    </a:cubicBezTo>
                    <a:cubicBezTo>
                      <a:pt x="1134792" y="588959"/>
                      <a:pt x="1130960" y="597519"/>
                      <a:pt x="1124763" y="603715"/>
                    </a:cubicBezTo>
                    <a:lnTo>
                      <a:pt x="1107327" y="610938"/>
                    </a:lnTo>
                    <a:lnTo>
                      <a:pt x="1107327" y="2110971"/>
                    </a:lnTo>
                    <a:lnTo>
                      <a:pt x="1124763" y="2118194"/>
                    </a:lnTo>
                    <a:cubicBezTo>
                      <a:pt x="1130960" y="2124390"/>
                      <a:pt x="1134792" y="2132950"/>
                      <a:pt x="1134792" y="2142405"/>
                    </a:cubicBezTo>
                    <a:cubicBezTo>
                      <a:pt x="1134792" y="2161315"/>
                      <a:pt x="1119462" y="2176645"/>
                      <a:pt x="1100552" y="2176645"/>
                    </a:cubicBezTo>
                    <a:lnTo>
                      <a:pt x="34240" y="2176645"/>
                    </a:lnTo>
                    <a:cubicBezTo>
                      <a:pt x="15330" y="2176645"/>
                      <a:pt x="0" y="2161315"/>
                      <a:pt x="0" y="2142405"/>
                    </a:cubicBezTo>
                    <a:cubicBezTo>
                      <a:pt x="0" y="2132950"/>
                      <a:pt x="3833" y="2124390"/>
                      <a:pt x="10029" y="2118194"/>
                    </a:cubicBezTo>
                    <a:lnTo>
                      <a:pt x="27464" y="2110972"/>
                    </a:lnTo>
                    <a:lnTo>
                      <a:pt x="27464" y="610937"/>
                    </a:lnTo>
                    <a:lnTo>
                      <a:pt x="10029" y="603715"/>
                    </a:lnTo>
                    <a:cubicBezTo>
                      <a:pt x="3833" y="597519"/>
                      <a:pt x="0" y="588959"/>
                      <a:pt x="0" y="579504"/>
                    </a:cubicBezTo>
                    <a:cubicBezTo>
                      <a:pt x="0" y="560594"/>
                      <a:pt x="15330" y="545264"/>
                      <a:pt x="34240" y="545264"/>
                    </a:cubicBezTo>
                    <a:lnTo>
                      <a:pt x="129007" y="545264"/>
                    </a:lnTo>
                    <a:lnTo>
                      <a:pt x="152898" y="478653"/>
                    </a:lnTo>
                    <a:cubicBezTo>
                      <a:pt x="182766" y="414684"/>
                      <a:pt x="229587" y="360219"/>
                      <a:pt x="287582" y="321038"/>
                    </a:cubicBezTo>
                    <a:lnTo>
                      <a:pt x="309064" y="309378"/>
                    </a:lnTo>
                    <a:lnTo>
                      <a:pt x="298130" y="304849"/>
                    </a:lnTo>
                    <a:cubicBezTo>
                      <a:pt x="291934" y="298653"/>
                      <a:pt x="288101" y="290093"/>
                      <a:pt x="288101" y="280638"/>
                    </a:cubicBezTo>
                    <a:cubicBezTo>
                      <a:pt x="288101" y="261728"/>
                      <a:pt x="303431" y="246398"/>
                      <a:pt x="322341" y="246398"/>
                    </a:cubicBezTo>
                    <a:lnTo>
                      <a:pt x="522090" y="246398"/>
                    </a:lnTo>
                    <a:lnTo>
                      <a:pt x="522090" y="16603"/>
                    </a:lnTo>
                    <a:cubicBezTo>
                      <a:pt x="522090" y="7433"/>
                      <a:pt x="529523" y="0"/>
                      <a:pt x="538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20F9DDAB-9A18-C8D6-D2D2-486E60EB704D}"/>
                  </a:ext>
                </a:extLst>
              </p:cNvPr>
              <p:cNvGrpSpPr/>
              <p:nvPr/>
            </p:nvGrpSpPr>
            <p:grpSpPr>
              <a:xfrm>
                <a:off x="10237871" y="3579553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77" name="四角形: 上の 2 つの角を丸める 676">
                  <a:extLst>
                    <a:ext uri="{FF2B5EF4-FFF2-40B4-BE49-F238E27FC236}">
                      <a16:creationId xmlns:a16="http://schemas.microsoft.com/office/drawing/2014/main" id="{46B7F4E8-B123-16DD-7301-0B33DAF41030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F8979B52-819C-64B4-5A63-353BDB9B7031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79" name="四角形: 上の 2 つの角を丸める 678">
                    <a:extLst>
                      <a:ext uri="{FF2B5EF4-FFF2-40B4-BE49-F238E27FC236}">
                        <a16:creationId xmlns:a16="http://schemas.microsoft.com/office/drawing/2014/main" id="{AB2D25DA-E7ED-29A8-C0A7-E642C98273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0" name="四角形: 上の 2 つの角を丸める 679">
                    <a:extLst>
                      <a:ext uri="{FF2B5EF4-FFF2-40B4-BE49-F238E27FC236}">
                        <a16:creationId xmlns:a16="http://schemas.microsoft.com/office/drawing/2014/main" id="{AA98E1CD-42D9-23C0-88C5-7EA469AC90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DAEDEF">
                      <a:lumMod val="90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1" name="四角形: 角を丸くする 680">
                    <a:extLst>
                      <a:ext uri="{FF2B5EF4-FFF2-40B4-BE49-F238E27FC236}">
                        <a16:creationId xmlns:a16="http://schemas.microsoft.com/office/drawing/2014/main" id="{BA311D32-4920-3DD8-BD51-5CD1B25328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2" name="四角形: 角を丸くする 681">
                    <a:extLst>
                      <a:ext uri="{FF2B5EF4-FFF2-40B4-BE49-F238E27FC236}">
                        <a16:creationId xmlns:a16="http://schemas.microsoft.com/office/drawing/2014/main" id="{9A260DD8-E19E-08DE-990A-F8B98702FE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3" name="四角形: 角を丸くする 682">
                    <a:extLst>
                      <a:ext uri="{FF2B5EF4-FFF2-40B4-BE49-F238E27FC236}">
                        <a16:creationId xmlns:a16="http://schemas.microsoft.com/office/drawing/2014/main" id="{1B4865F7-95E4-2638-1497-8D77BC45B5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4" name="楕円 683">
                    <a:extLst>
                      <a:ext uri="{FF2B5EF4-FFF2-40B4-BE49-F238E27FC236}">
                        <a16:creationId xmlns:a16="http://schemas.microsoft.com/office/drawing/2014/main" id="{30EAD920-5C4D-97BF-5DF5-1BC1427C3A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5" name="テキスト ボックス 684">
                    <a:extLst>
                      <a:ext uri="{FF2B5EF4-FFF2-40B4-BE49-F238E27FC236}">
                        <a16:creationId xmlns:a16="http://schemas.microsoft.com/office/drawing/2014/main" id="{232C5DD6-1A0A-4501-FD31-6C6BDE9D0296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68AF785D-9A55-641D-7EC5-103E57B9F50E}"/>
                </a:ext>
              </a:extLst>
            </p:cNvPr>
            <p:cNvSpPr/>
            <p:nvPr/>
          </p:nvSpPr>
          <p:spPr bwMode="auto">
            <a:xfrm>
              <a:off x="3807250" y="1465652"/>
              <a:ext cx="2277932" cy="2007706"/>
            </a:xfrm>
            <a:prstGeom prst="round2SameRect">
              <a:avLst>
                <a:gd name="adj1" fmla="val 39205"/>
                <a:gd name="adj2" fmla="val 8699"/>
              </a:avLst>
            </a:prstGeom>
            <a:solidFill>
              <a:srgbClr val="BFBFBF">
                <a:alpha val="50196"/>
              </a:srgbClr>
            </a:solidFill>
            <a:ln w="28575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FC41F0B7-2481-C476-E141-4DBEADAEE9ED}"/>
                </a:ext>
              </a:extLst>
            </p:cNvPr>
            <p:cNvGrpSpPr/>
            <p:nvPr/>
          </p:nvGrpSpPr>
          <p:grpSpPr>
            <a:xfrm>
              <a:off x="4519956" y="958568"/>
              <a:ext cx="824383" cy="503361"/>
              <a:chOff x="4519956" y="958568"/>
              <a:chExt cx="824383" cy="570700"/>
            </a:xfrm>
          </p:grpSpPr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2E6132EA-0AEC-2302-91D8-31CD2EA8D6D2}"/>
                  </a:ext>
                </a:extLst>
              </p:cNvPr>
              <p:cNvSpPr/>
              <p:nvPr/>
            </p:nvSpPr>
            <p:spPr bwMode="auto">
              <a:xfrm>
                <a:off x="4683943" y="1419952"/>
                <a:ext cx="524546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BFBFBF">
                  <a:alpha val="50196"/>
                </a:srgbClr>
              </a:solidFill>
              <a:ln w="28575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075F5076-E1DA-52BB-4492-F1B1B11A1CE9}"/>
                  </a:ext>
                </a:extLst>
              </p:cNvPr>
              <p:cNvSpPr/>
              <p:nvPr/>
            </p:nvSpPr>
            <p:spPr bwMode="auto">
              <a:xfrm>
                <a:off x="4736956" y="1295381"/>
                <a:ext cx="418521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BFBFBF">
                  <a:alpha val="50196"/>
                </a:srgbClr>
              </a:solidFill>
              <a:ln w="28575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C5F8B06-04A9-5FA4-017A-C393DA0B448B}"/>
                  </a:ext>
                </a:extLst>
              </p:cNvPr>
              <p:cNvSpPr/>
              <p:nvPr/>
            </p:nvSpPr>
            <p:spPr bwMode="auto">
              <a:xfrm rot="10800000">
                <a:off x="4519956" y="958568"/>
                <a:ext cx="824383" cy="343520"/>
              </a:xfrm>
              <a:custGeom>
                <a:avLst/>
                <a:gdLst>
                  <a:gd name="connsiteX0" fmla="*/ 1063949 w 1068600"/>
                  <a:gd name="connsiteY0" fmla="*/ 444677 h 445284"/>
                  <a:gd name="connsiteX1" fmla="*/ 667161 w 1068600"/>
                  <a:gd name="connsiteY1" fmla="*/ 387407 h 445284"/>
                  <a:gd name="connsiteX2" fmla="*/ 667161 w 1068600"/>
                  <a:gd name="connsiteY2" fmla="*/ 390835 h 445284"/>
                  <a:gd name="connsiteX3" fmla="*/ 640032 w 1068600"/>
                  <a:gd name="connsiteY3" fmla="*/ 418245 h 445284"/>
                  <a:gd name="connsiteX4" fmla="*/ 182200 w 1068600"/>
                  <a:gd name="connsiteY4" fmla="*/ 387407 h 445284"/>
                  <a:gd name="connsiteX5" fmla="*/ 60111 w 1068600"/>
                  <a:gd name="connsiteY5" fmla="*/ 443796 h 445284"/>
                  <a:gd name="connsiteX6" fmla="*/ 0 w 1068600"/>
                  <a:gd name="connsiteY6" fmla="*/ 422973 h 445284"/>
                  <a:gd name="connsiteX7" fmla="*/ 326683 w 1068600"/>
                  <a:gd name="connsiteY7" fmla="*/ 0 h 445284"/>
                  <a:gd name="connsiteX8" fmla="*/ 726087 w 1068600"/>
                  <a:gd name="connsiteY8" fmla="*/ 0 h 445284"/>
                  <a:gd name="connsiteX9" fmla="*/ 1068600 w 1068600"/>
                  <a:gd name="connsiteY9" fmla="*/ 443469 h 445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8600" h="445284">
                    <a:moveTo>
                      <a:pt x="1063949" y="444677"/>
                    </a:moveTo>
                    <a:cubicBezTo>
                      <a:pt x="931686" y="458676"/>
                      <a:pt x="799424" y="224506"/>
                      <a:pt x="667161" y="387407"/>
                    </a:cubicBezTo>
                    <a:lnTo>
                      <a:pt x="667161" y="390835"/>
                    </a:lnTo>
                    <a:lnTo>
                      <a:pt x="640032" y="418245"/>
                    </a:lnTo>
                    <a:cubicBezTo>
                      <a:pt x="487421" y="540127"/>
                      <a:pt x="334811" y="199444"/>
                      <a:pt x="182200" y="387407"/>
                    </a:cubicBezTo>
                    <a:cubicBezTo>
                      <a:pt x="141504" y="437530"/>
                      <a:pt x="100807" y="450061"/>
                      <a:pt x="60111" y="443796"/>
                    </a:cubicBezTo>
                    <a:lnTo>
                      <a:pt x="0" y="422973"/>
                    </a:lnTo>
                    <a:lnTo>
                      <a:pt x="326683" y="0"/>
                    </a:lnTo>
                    <a:lnTo>
                      <a:pt x="726087" y="0"/>
                    </a:lnTo>
                    <a:lnTo>
                      <a:pt x="1068600" y="443469"/>
                    </a:lnTo>
                    <a:close/>
                  </a:path>
                </a:pathLst>
              </a:custGeom>
              <a:solidFill>
                <a:srgbClr val="BFBFBF">
                  <a:alpha val="50196"/>
                </a:srgbClr>
              </a:solidFill>
              <a:ln w="28575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CA48D552-E602-7630-C123-D32145D558AB}"/>
              </a:ext>
            </a:extLst>
          </p:cNvPr>
          <p:cNvGrpSpPr/>
          <p:nvPr/>
        </p:nvGrpSpPr>
        <p:grpSpPr>
          <a:xfrm>
            <a:off x="6793705" y="958568"/>
            <a:ext cx="2277932" cy="2514790"/>
            <a:chOff x="6793705" y="958568"/>
            <a:chExt cx="2277932" cy="2514790"/>
          </a:xfrm>
        </p:grpSpPr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2BEECC72-D3B7-2C39-9DBB-415D7166401D}"/>
                </a:ext>
              </a:extLst>
            </p:cNvPr>
            <p:cNvGrpSpPr/>
            <p:nvPr/>
          </p:nvGrpSpPr>
          <p:grpSpPr>
            <a:xfrm>
              <a:off x="6953053" y="1860247"/>
              <a:ext cx="1989747" cy="1496427"/>
              <a:chOff x="3714927" y="5428122"/>
              <a:chExt cx="2579192" cy="1939730"/>
            </a:xfrm>
          </p:grpSpPr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C3FABC43-E3D0-4F4D-8DD5-D512BA9050CF}"/>
                  </a:ext>
                </a:extLst>
              </p:cNvPr>
              <p:cNvGrpSpPr/>
              <p:nvPr/>
            </p:nvGrpSpPr>
            <p:grpSpPr>
              <a:xfrm rot="16200000">
                <a:off x="4502156" y="5652353"/>
                <a:ext cx="928270" cy="2502728"/>
                <a:chOff x="10393500" y="8229484"/>
                <a:chExt cx="817427" cy="2203878"/>
              </a:xfrm>
            </p:grpSpPr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1F5BDE00-DF56-95CE-4963-EB3DD0CB1650}"/>
                    </a:ext>
                  </a:extLst>
                </p:cNvPr>
                <p:cNvSpPr/>
                <p:nvPr/>
              </p:nvSpPr>
              <p:spPr bwMode="auto">
                <a:xfrm>
                  <a:off x="10393500" y="8229484"/>
                  <a:ext cx="817427" cy="2203878"/>
                </a:xfrm>
                <a:custGeom>
                  <a:avLst/>
                  <a:gdLst>
                    <a:gd name="connsiteX0" fmla="*/ 0 w 817427"/>
                    <a:gd name="connsiteY0" fmla="*/ 500950 h 2203878"/>
                    <a:gd name="connsiteX1" fmla="*/ 0 w 817427"/>
                    <a:gd name="connsiteY1" fmla="*/ 500951 h 2203878"/>
                    <a:gd name="connsiteX2" fmla="*/ 0 w 817427"/>
                    <a:gd name="connsiteY2" fmla="*/ 500951 h 2203878"/>
                    <a:gd name="connsiteX3" fmla="*/ 383901 w 817427"/>
                    <a:gd name="connsiteY3" fmla="*/ 0 h 2203878"/>
                    <a:gd name="connsiteX4" fmla="*/ 433526 w 817427"/>
                    <a:gd name="connsiteY4" fmla="*/ 0 h 2203878"/>
                    <a:gd name="connsiteX5" fmla="*/ 447879 w 817427"/>
                    <a:gd name="connsiteY5" fmla="*/ 14353 h 2203878"/>
                    <a:gd name="connsiteX6" fmla="*/ 447879 w 817427"/>
                    <a:gd name="connsiteY6" fmla="*/ 212998 h 2203878"/>
                    <a:gd name="connsiteX7" fmla="*/ 580299 w 817427"/>
                    <a:gd name="connsiteY7" fmla="*/ 212998 h 2203878"/>
                    <a:gd name="connsiteX8" fmla="*/ 609898 w 817427"/>
                    <a:gd name="connsiteY8" fmla="*/ 242597 h 2203878"/>
                    <a:gd name="connsiteX9" fmla="*/ 609897 w 817427"/>
                    <a:gd name="connsiteY9" fmla="*/ 242597 h 2203878"/>
                    <a:gd name="connsiteX10" fmla="*/ 601228 w 817427"/>
                    <a:gd name="connsiteY10" fmla="*/ 263527 h 2203878"/>
                    <a:gd name="connsiteX11" fmla="*/ 582226 w 817427"/>
                    <a:gd name="connsiteY11" fmla="*/ 271398 h 2203878"/>
                    <a:gd name="connsiteX12" fmla="*/ 590231 w 817427"/>
                    <a:gd name="connsiteY12" fmla="*/ 275743 h 2203878"/>
                    <a:gd name="connsiteX13" fmla="*/ 723148 w 817427"/>
                    <a:gd name="connsiteY13" fmla="*/ 463816 h 2203878"/>
                    <a:gd name="connsiteX14" fmla="*/ 724097 w 817427"/>
                    <a:gd name="connsiteY14" fmla="*/ 471352 h 2203878"/>
                    <a:gd name="connsiteX15" fmla="*/ 787828 w 817427"/>
                    <a:gd name="connsiteY15" fmla="*/ 471352 h 2203878"/>
                    <a:gd name="connsiteX16" fmla="*/ 817427 w 817427"/>
                    <a:gd name="connsiteY16" fmla="*/ 500951 h 2203878"/>
                    <a:gd name="connsiteX17" fmla="*/ 817426 w 817427"/>
                    <a:gd name="connsiteY17" fmla="*/ 500951 h 2203878"/>
                    <a:gd name="connsiteX18" fmla="*/ 808757 w 817427"/>
                    <a:gd name="connsiteY18" fmla="*/ 521881 h 2203878"/>
                    <a:gd name="connsiteX19" fmla="*/ 797642 w 817427"/>
                    <a:gd name="connsiteY19" fmla="*/ 526485 h 2203878"/>
                    <a:gd name="connsiteX20" fmla="*/ 797642 w 817427"/>
                    <a:gd name="connsiteY20" fmla="*/ 2148745 h 2203878"/>
                    <a:gd name="connsiteX21" fmla="*/ 808758 w 817427"/>
                    <a:gd name="connsiteY21" fmla="*/ 2153349 h 2203878"/>
                    <a:gd name="connsiteX22" fmla="*/ 817427 w 817427"/>
                    <a:gd name="connsiteY22" fmla="*/ 2174279 h 2203878"/>
                    <a:gd name="connsiteX23" fmla="*/ 817426 w 817427"/>
                    <a:gd name="connsiteY23" fmla="*/ 2174279 h 2203878"/>
                    <a:gd name="connsiteX24" fmla="*/ 787827 w 817427"/>
                    <a:gd name="connsiteY24" fmla="*/ 2203878 h 2203878"/>
                    <a:gd name="connsiteX25" fmla="*/ 29599 w 817427"/>
                    <a:gd name="connsiteY25" fmla="*/ 2203877 h 2203878"/>
                    <a:gd name="connsiteX26" fmla="*/ 8669 w 817427"/>
                    <a:gd name="connsiteY26" fmla="*/ 2195208 h 2203878"/>
                    <a:gd name="connsiteX27" fmla="*/ 0 w 817427"/>
                    <a:gd name="connsiteY27" fmla="*/ 2174279 h 2203878"/>
                    <a:gd name="connsiteX28" fmla="*/ 8669 w 817427"/>
                    <a:gd name="connsiteY28" fmla="*/ 2153349 h 2203878"/>
                    <a:gd name="connsiteX29" fmla="*/ 19783 w 817427"/>
                    <a:gd name="connsiteY29" fmla="*/ 2148746 h 2203878"/>
                    <a:gd name="connsiteX30" fmla="*/ 19783 w 817427"/>
                    <a:gd name="connsiteY30" fmla="*/ 526483 h 2203878"/>
                    <a:gd name="connsiteX31" fmla="*/ 8669 w 817427"/>
                    <a:gd name="connsiteY31" fmla="*/ 521880 h 2203878"/>
                    <a:gd name="connsiteX32" fmla="*/ 0 w 817427"/>
                    <a:gd name="connsiteY32" fmla="*/ 500951 h 2203878"/>
                    <a:gd name="connsiteX33" fmla="*/ 8669 w 817427"/>
                    <a:gd name="connsiteY33" fmla="*/ 480021 h 2203878"/>
                    <a:gd name="connsiteX34" fmla="*/ 29599 w 817427"/>
                    <a:gd name="connsiteY34" fmla="*/ 471352 h 2203878"/>
                    <a:gd name="connsiteX35" fmla="*/ 93329 w 817427"/>
                    <a:gd name="connsiteY35" fmla="*/ 471352 h 2203878"/>
                    <a:gd name="connsiteX36" fmla="*/ 94278 w 817427"/>
                    <a:gd name="connsiteY36" fmla="*/ 463816 h 2203878"/>
                    <a:gd name="connsiteX37" fmla="*/ 227195 w 817427"/>
                    <a:gd name="connsiteY37" fmla="*/ 275743 h 2203878"/>
                    <a:gd name="connsiteX38" fmla="*/ 235201 w 817427"/>
                    <a:gd name="connsiteY38" fmla="*/ 271397 h 2203878"/>
                    <a:gd name="connsiteX39" fmla="*/ 216197 w 817427"/>
                    <a:gd name="connsiteY39" fmla="*/ 263526 h 2203878"/>
                    <a:gd name="connsiteX40" fmla="*/ 207528 w 817427"/>
                    <a:gd name="connsiteY40" fmla="*/ 242597 h 2203878"/>
                    <a:gd name="connsiteX41" fmla="*/ 216197 w 817427"/>
                    <a:gd name="connsiteY41" fmla="*/ 221667 h 2203878"/>
                    <a:gd name="connsiteX42" fmla="*/ 237127 w 817427"/>
                    <a:gd name="connsiteY42" fmla="*/ 212998 h 2203878"/>
                    <a:gd name="connsiteX43" fmla="*/ 369548 w 817427"/>
                    <a:gd name="connsiteY43" fmla="*/ 212998 h 2203878"/>
                    <a:gd name="connsiteX44" fmla="*/ 369548 w 817427"/>
                    <a:gd name="connsiteY44" fmla="*/ 14353 h 2203878"/>
                    <a:gd name="connsiteX45" fmla="*/ 383901 w 817427"/>
                    <a:gd name="connsiteY45" fmla="*/ 0 h 2203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17427" h="2203878">
                      <a:moveTo>
                        <a:pt x="0" y="500950"/>
                      </a:moveTo>
                      <a:lnTo>
                        <a:pt x="0" y="500951"/>
                      </a:lnTo>
                      <a:lnTo>
                        <a:pt x="0" y="500951"/>
                      </a:lnTo>
                      <a:close/>
                      <a:moveTo>
                        <a:pt x="383901" y="0"/>
                      </a:moveTo>
                      <a:lnTo>
                        <a:pt x="433526" y="0"/>
                      </a:lnTo>
                      <a:cubicBezTo>
                        <a:pt x="441453" y="0"/>
                        <a:pt x="447879" y="6426"/>
                        <a:pt x="447879" y="14353"/>
                      </a:cubicBezTo>
                      <a:lnTo>
                        <a:pt x="447879" y="212998"/>
                      </a:lnTo>
                      <a:lnTo>
                        <a:pt x="580299" y="212998"/>
                      </a:lnTo>
                      <a:cubicBezTo>
                        <a:pt x="596646" y="212998"/>
                        <a:pt x="609898" y="226250"/>
                        <a:pt x="609898" y="242597"/>
                      </a:cubicBezTo>
                      <a:lnTo>
                        <a:pt x="609897" y="242597"/>
                      </a:lnTo>
                      <a:cubicBezTo>
                        <a:pt x="609897" y="250771"/>
                        <a:pt x="606584" y="258170"/>
                        <a:pt x="601228" y="263527"/>
                      </a:cubicBezTo>
                      <a:lnTo>
                        <a:pt x="582226" y="271398"/>
                      </a:lnTo>
                      <a:lnTo>
                        <a:pt x="590231" y="275743"/>
                      </a:lnTo>
                      <a:cubicBezTo>
                        <a:pt x="655000" y="319500"/>
                        <a:pt x="703131" y="386016"/>
                        <a:pt x="723148" y="463816"/>
                      </a:cubicBezTo>
                      <a:lnTo>
                        <a:pt x="724097" y="471352"/>
                      </a:lnTo>
                      <a:lnTo>
                        <a:pt x="787828" y="471352"/>
                      </a:lnTo>
                      <a:cubicBezTo>
                        <a:pt x="804175" y="471352"/>
                        <a:pt x="817427" y="484604"/>
                        <a:pt x="817427" y="500951"/>
                      </a:cubicBezTo>
                      <a:lnTo>
                        <a:pt x="817426" y="500951"/>
                      </a:lnTo>
                      <a:cubicBezTo>
                        <a:pt x="817426" y="509125"/>
                        <a:pt x="814113" y="516524"/>
                        <a:pt x="808757" y="521881"/>
                      </a:cubicBezTo>
                      <a:lnTo>
                        <a:pt x="797642" y="526485"/>
                      </a:lnTo>
                      <a:lnTo>
                        <a:pt x="797642" y="2148745"/>
                      </a:lnTo>
                      <a:lnTo>
                        <a:pt x="808758" y="2153349"/>
                      </a:lnTo>
                      <a:cubicBezTo>
                        <a:pt x="814114" y="2158706"/>
                        <a:pt x="817427" y="2166106"/>
                        <a:pt x="817427" y="2174279"/>
                      </a:cubicBezTo>
                      <a:lnTo>
                        <a:pt x="817426" y="2174279"/>
                      </a:lnTo>
                      <a:cubicBezTo>
                        <a:pt x="817426" y="2190626"/>
                        <a:pt x="804174" y="2203878"/>
                        <a:pt x="787827" y="2203878"/>
                      </a:cubicBezTo>
                      <a:lnTo>
                        <a:pt x="29599" y="2203877"/>
                      </a:lnTo>
                      <a:cubicBezTo>
                        <a:pt x="21426" y="2203877"/>
                        <a:pt x="14026" y="2200564"/>
                        <a:pt x="8669" y="2195208"/>
                      </a:cubicBezTo>
                      <a:lnTo>
                        <a:pt x="0" y="2174279"/>
                      </a:lnTo>
                      <a:lnTo>
                        <a:pt x="8669" y="2153349"/>
                      </a:lnTo>
                      <a:lnTo>
                        <a:pt x="19783" y="2148746"/>
                      </a:lnTo>
                      <a:lnTo>
                        <a:pt x="19783" y="526483"/>
                      </a:lnTo>
                      <a:lnTo>
                        <a:pt x="8669" y="521880"/>
                      </a:lnTo>
                      <a:lnTo>
                        <a:pt x="0" y="500951"/>
                      </a:lnTo>
                      <a:lnTo>
                        <a:pt x="8669" y="480021"/>
                      </a:lnTo>
                      <a:cubicBezTo>
                        <a:pt x="14026" y="474665"/>
                        <a:pt x="21426" y="471352"/>
                        <a:pt x="29599" y="471352"/>
                      </a:cubicBezTo>
                      <a:lnTo>
                        <a:pt x="93329" y="471352"/>
                      </a:lnTo>
                      <a:lnTo>
                        <a:pt x="94278" y="463816"/>
                      </a:lnTo>
                      <a:cubicBezTo>
                        <a:pt x="114295" y="386016"/>
                        <a:pt x="162426" y="319500"/>
                        <a:pt x="227195" y="275743"/>
                      </a:cubicBezTo>
                      <a:lnTo>
                        <a:pt x="235201" y="271397"/>
                      </a:lnTo>
                      <a:lnTo>
                        <a:pt x="216197" y="263526"/>
                      </a:lnTo>
                      <a:lnTo>
                        <a:pt x="207528" y="242597"/>
                      </a:lnTo>
                      <a:lnTo>
                        <a:pt x="216197" y="221667"/>
                      </a:lnTo>
                      <a:cubicBezTo>
                        <a:pt x="221554" y="216311"/>
                        <a:pt x="228954" y="212998"/>
                        <a:pt x="237127" y="212998"/>
                      </a:cubicBezTo>
                      <a:lnTo>
                        <a:pt x="369548" y="212998"/>
                      </a:lnTo>
                      <a:lnTo>
                        <a:pt x="369548" y="14353"/>
                      </a:lnTo>
                      <a:cubicBezTo>
                        <a:pt x="369548" y="6426"/>
                        <a:pt x="375974" y="0"/>
                        <a:pt x="3839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68" name="グループ化 767">
                  <a:extLst>
                    <a:ext uri="{FF2B5EF4-FFF2-40B4-BE49-F238E27FC236}">
                      <a16:creationId xmlns:a16="http://schemas.microsoft.com/office/drawing/2014/main" id="{0091D390-4D78-A51F-B5E8-A1F2448569D1}"/>
                    </a:ext>
                  </a:extLst>
                </p:cNvPr>
                <p:cNvGrpSpPr/>
                <p:nvPr/>
              </p:nvGrpSpPr>
              <p:grpSpPr>
                <a:xfrm>
                  <a:off x="10393500" y="8229485"/>
                  <a:ext cx="817426" cy="2203877"/>
                  <a:chOff x="9150487" y="8229485"/>
                  <a:chExt cx="817426" cy="2203877"/>
                </a:xfrm>
              </p:grpSpPr>
              <p:sp>
                <p:nvSpPr>
                  <p:cNvPr id="769" name="四角形: 上の 2 つの角を丸める 768">
                    <a:extLst>
                      <a:ext uri="{FF2B5EF4-FFF2-40B4-BE49-F238E27FC236}">
                        <a16:creationId xmlns:a16="http://schemas.microsoft.com/office/drawing/2014/main" id="{D77A12B9-CCEC-0F01-BE6E-3EF09A8C4A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20035" y="8229485"/>
                    <a:ext cx="78331" cy="27636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70" name="グループ化 769">
                    <a:extLst>
                      <a:ext uri="{FF2B5EF4-FFF2-40B4-BE49-F238E27FC236}">
                        <a16:creationId xmlns:a16="http://schemas.microsoft.com/office/drawing/2014/main" id="{7F297FB7-F88B-A58C-3758-714A91EDBF8B}"/>
                      </a:ext>
                    </a:extLst>
                  </p:cNvPr>
                  <p:cNvGrpSpPr/>
                  <p:nvPr/>
                </p:nvGrpSpPr>
                <p:grpSpPr>
                  <a:xfrm>
                    <a:off x="9150487" y="8442483"/>
                    <a:ext cx="817426" cy="1990879"/>
                    <a:chOff x="4545345" y="2247852"/>
                    <a:chExt cx="993179" cy="2100474"/>
                  </a:xfrm>
                  <a:solidFill>
                    <a:srgbClr val="FFFFFF">
                      <a:lumMod val="95000"/>
                    </a:srgbClr>
                  </a:solidFill>
                </p:grpSpPr>
                <p:sp>
                  <p:nvSpPr>
                    <p:cNvPr id="771" name="四角形: 上の 2 つの角を丸める 770">
                      <a:extLst>
                        <a:ext uri="{FF2B5EF4-FFF2-40B4-BE49-F238E27FC236}">
                          <a16:creationId xmlns:a16="http://schemas.microsoft.com/office/drawing/2014/main" id="{0F01B40B-575F-BECC-973A-F8FCB58BAB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72" name="四角形: 上の 2 つの角を丸める 771">
                      <a:extLst>
                        <a:ext uri="{FF2B5EF4-FFF2-40B4-BE49-F238E27FC236}">
                          <a16:creationId xmlns:a16="http://schemas.microsoft.com/office/drawing/2014/main" id="{099188E4-52FB-19BF-215F-4CDDF952D0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758099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73" name="四角形: 角を丸くする 772">
                      <a:extLst>
                        <a:ext uri="{FF2B5EF4-FFF2-40B4-BE49-F238E27FC236}">
                          <a16:creationId xmlns:a16="http://schemas.microsoft.com/office/drawing/2014/main" id="{1B7C841C-E6B4-98B0-5A2E-D531E1FCF6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4285870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74" name="四角形: 角を丸くする 773">
                      <a:extLst>
                        <a:ext uri="{FF2B5EF4-FFF2-40B4-BE49-F238E27FC236}">
                          <a16:creationId xmlns:a16="http://schemas.microsoft.com/office/drawing/2014/main" id="{8F8BF8CC-563C-3D18-7D4D-71532CEDB8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75" name="四角形: 角を丸くする 774">
                      <a:extLst>
                        <a:ext uri="{FF2B5EF4-FFF2-40B4-BE49-F238E27FC236}">
                          <a16:creationId xmlns:a16="http://schemas.microsoft.com/office/drawing/2014/main" id="{6418E2FE-3881-A43D-7838-F649AA4DE7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D349BE10-FC3B-EBF0-C956-C2900C183899}"/>
                  </a:ext>
                </a:extLst>
              </p:cNvPr>
              <p:cNvGrpSpPr/>
              <p:nvPr/>
            </p:nvGrpSpPr>
            <p:grpSpPr>
              <a:xfrm rot="5400000" flipH="1">
                <a:off x="4578623" y="4640896"/>
                <a:ext cx="928270" cy="2502722"/>
                <a:chOff x="10393500" y="8229484"/>
                <a:chExt cx="817427" cy="2203878"/>
              </a:xfrm>
            </p:grpSpPr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6262515B-8AC3-344B-F856-D87FB7E87648}"/>
                    </a:ext>
                  </a:extLst>
                </p:cNvPr>
                <p:cNvSpPr/>
                <p:nvPr/>
              </p:nvSpPr>
              <p:spPr bwMode="auto">
                <a:xfrm>
                  <a:off x="10393500" y="8229484"/>
                  <a:ext cx="817427" cy="2203878"/>
                </a:xfrm>
                <a:custGeom>
                  <a:avLst/>
                  <a:gdLst>
                    <a:gd name="connsiteX0" fmla="*/ 0 w 817427"/>
                    <a:gd name="connsiteY0" fmla="*/ 500950 h 2203878"/>
                    <a:gd name="connsiteX1" fmla="*/ 0 w 817427"/>
                    <a:gd name="connsiteY1" fmla="*/ 500951 h 2203878"/>
                    <a:gd name="connsiteX2" fmla="*/ 0 w 817427"/>
                    <a:gd name="connsiteY2" fmla="*/ 500951 h 2203878"/>
                    <a:gd name="connsiteX3" fmla="*/ 383901 w 817427"/>
                    <a:gd name="connsiteY3" fmla="*/ 0 h 2203878"/>
                    <a:gd name="connsiteX4" fmla="*/ 433526 w 817427"/>
                    <a:gd name="connsiteY4" fmla="*/ 0 h 2203878"/>
                    <a:gd name="connsiteX5" fmla="*/ 447879 w 817427"/>
                    <a:gd name="connsiteY5" fmla="*/ 14353 h 2203878"/>
                    <a:gd name="connsiteX6" fmla="*/ 447879 w 817427"/>
                    <a:gd name="connsiteY6" fmla="*/ 212998 h 2203878"/>
                    <a:gd name="connsiteX7" fmla="*/ 580299 w 817427"/>
                    <a:gd name="connsiteY7" fmla="*/ 212998 h 2203878"/>
                    <a:gd name="connsiteX8" fmla="*/ 609898 w 817427"/>
                    <a:gd name="connsiteY8" fmla="*/ 242597 h 2203878"/>
                    <a:gd name="connsiteX9" fmla="*/ 609897 w 817427"/>
                    <a:gd name="connsiteY9" fmla="*/ 242597 h 2203878"/>
                    <a:gd name="connsiteX10" fmla="*/ 601228 w 817427"/>
                    <a:gd name="connsiteY10" fmla="*/ 263527 h 2203878"/>
                    <a:gd name="connsiteX11" fmla="*/ 582226 w 817427"/>
                    <a:gd name="connsiteY11" fmla="*/ 271398 h 2203878"/>
                    <a:gd name="connsiteX12" fmla="*/ 590231 w 817427"/>
                    <a:gd name="connsiteY12" fmla="*/ 275743 h 2203878"/>
                    <a:gd name="connsiteX13" fmla="*/ 723148 w 817427"/>
                    <a:gd name="connsiteY13" fmla="*/ 463816 h 2203878"/>
                    <a:gd name="connsiteX14" fmla="*/ 724097 w 817427"/>
                    <a:gd name="connsiteY14" fmla="*/ 471352 h 2203878"/>
                    <a:gd name="connsiteX15" fmla="*/ 787828 w 817427"/>
                    <a:gd name="connsiteY15" fmla="*/ 471352 h 2203878"/>
                    <a:gd name="connsiteX16" fmla="*/ 817427 w 817427"/>
                    <a:gd name="connsiteY16" fmla="*/ 500951 h 2203878"/>
                    <a:gd name="connsiteX17" fmla="*/ 817426 w 817427"/>
                    <a:gd name="connsiteY17" fmla="*/ 500951 h 2203878"/>
                    <a:gd name="connsiteX18" fmla="*/ 808757 w 817427"/>
                    <a:gd name="connsiteY18" fmla="*/ 521881 h 2203878"/>
                    <a:gd name="connsiteX19" fmla="*/ 797642 w 817427"/>
                    <a:gd name="connsiteY19" fmla="*/ 526485 h 2203878"/>
                    <a:gd name="connsiteX20" fmla="*/ 797642 w 817427"/>
                    <a:gd name="connsiteY20" fmla="*/ 2148745 h 2203878"/>
                    <a:gd name="connsiteX21" fmla="*/ 808758 w 817427"/>
                    <a:gd name="connsiteY21" fmla="*/ 2153349 h 2203878"/>
                    <a:gd name="connsiteX22" fmla="*/ 817427 w 817427"/>
                    <a:gd name="connsiteY22" fmla="*/ 2174279 h 2203878"/>
                    <a:gd name="connsiteX23" fmla="*/ 817426 w 817427"/>
                    <a:gd name="connsiteY23" fmla="*/ 2174279 h 2203878"/>
                    <a:gd name="connsiteX24" fmla="*/ 787827 w 817427"/>
                    <a:gd name="connsiteY24" fmla="*/ 2203878 h 2203878"/>
                    <a:gd name="connsiteX25" fmla="*/ 29599 w 817427"/>
                    <a:gd name="connsiteY25" fmla="*/ 2203877 h 2203878"/>
                    <a:gd name="connsiteX26" fmla="*/ 8669 w 817427"/>
                    <a:gd name="connsiteY26" fmla="*/ 2195208 h 2203878"/>
                    <a:gd name="connsiteX27" fmla="*/ 0 w 817427"/>
                    <a:gd name="connsiteY27" fmla="*/ 2174279 h 2203878"/>
                    <a:gd name="connsiteX28" fmla="*/ 8669 w 817427"/>
                    <a:gd name="connsiteY28" fmla="*/ 2153349 h 2203878"/>
                    <a:gd name="connsiteX29" fmla="*/ 19783 w 817427"/>
                    <a:gd name="connsiteY29" fmla="*/ 2148746 h 2203878"/>
                    <a:gd name="connsiteX30" fmla="*/ 19783 w 817427"/>
                    <a:gd name="connsiteY30" fmla="*/ 526483 h 2203878"/>
                    <a:gd name="connsiteX31" fmla="*/ 8669 w 817427"/>
                    <a:gd name="connsiteY31" fmla="*/ 521880 h 2203878"/>
                    <a:gd name="connsiteX32" fmla="*/ 0 w 817427"/>
                    <a:gd name="connsiteY32" fmla="*/ 500951 h 2203878"/>
                    <a:gd name="connsiteX33" fmla="*/ 8669 w 817427"/>
                    <a:gd name="connsiteY33" fmla="*/ 480021 h 2203878"/>
                    <a:gd name="connsiteX34" fmla="*/ 29599 w 817427"/>
                    <a:gd name="connsiteY34" fmla="*/ 471352 h 2203878"/>
                    <a:gd name="connsiteX35" fmla="*/ 93329 w 817427"/>
                    <a:gd name="connsiteY35" fmla="*/ 471352 h 2203878"/>
                    <a:gd name="connsiteX36" fmla="*/ 94278 w 817427"/>
                    <a:gd name="connsiteY36" fmla="*/ 463816 h 2203878"/>
                    <a:gd name="connsiteX37" fmla="*/ 227195 w 817427"/>
                    <a:gd name="connsiteY37" fmla="*/ 275743 h 2203878"/>
                    <a:gd name="connsiteX38" fmla="*/ 235201 w 817427"/>
                    <a:gd name="connsiteY38" fmla="*/ 271397 h 2203878"/>
                    <a:gd name="connsiteX39" fmla="*/ 216197 w 817427"/>
                    <a:gd name="connsiteY39" fmla="*/ 263526 h 2203878"/>
                    <a:gd name="connsiteX40" fmla="*/ 207528 w 817427"/>
                    <a:gd name="connsiteY40" fmla="*/ 242597 h 2203878"/>
                    <a:gd name="connsiteX41" fmla="*/ 216197 w 817427"/>
                    <a:gd name="connsiteY41" fmla="*/ 221667 h 2203878"/>
                    <a:gd name="connsiteX42" fmla="*/ 237127 w 817427"/>
                    <a:gd name="connsiteY42" fmla="*/ 212998 h 2203878"/>
                    <a:gd name="connsiteX43" fmla="*/ 369548 w 817427"/>
                    <a:gd name="connsiteY43" fmla="*/ 212998 h 2203878"/>
                    <a:gd name="connsiteX44" fmla="*/ 369548 w 817427"/>
                    <a:gd name="connsiteY44" fmla="*/ 14353 h 2203878"/>
                    <a:gd name="connsiteX45" fmla="*/ 383901 w 817427"/>
                    <a:gd name="connsiteY45" fmla="*/ 0 h 2203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17427" h="2203878">
                      <a:moveTo>
                        <a:pt x="0" y="500950"/>
                      </a:moveTo>
                      <a:lnTo>
                        <a:pt x="0" y="500951"/>
                      </a:lnTo>
                      <a:lnTo>
                        <a:pt x="0" y="500951"/>
                      </a:lnTo>
                      <a:close/>
                      <a:moveTo>
                        <a:pt x="383901" y="0"/>
                      </a:moveTo>
                      <a:lnTo>
                        <a:pt x="433526" y="0"/>
                      </a:lnTo>
                      <a:cubicBezTo>
                        <a:pt x="441453" y="0"/>
                        <a:pt x="447879" y="6426"/>
                        <a:pt x="447879" y="14353"/>
                      </a:cubicBezTo>
                      <a:lnTo>
                        <a:pt x="447879" y="212998"/>
                      </a:lnTo>
                      <a:lnTo>
                        <a:pt x="580299" y="212998"/>
                      </a:lnTo>
                      <a:cubicBezTo>
                        <a:pt x="596646" y="212998"/>
                        <a:pt x="609898" y="226250"/>
                        <a:pt x="609898" y="242597"/>
                      </a:cubicBezTo>
                      <a:lnTo>
                        <a:pt x="609897" y="242597"/>
                      </a:lnTo>
                      <a:cubicBezTo>
                        <a:pt x="609897" y="250771"/>
                        <a:pt x="606584" y="258170"/>
                        <a:pt x="601228" y="263527"/>
                      </a:cubicBezTo>
                      <a:lnTo>
                        <a:pt x="582226" y="271398"/>
                      </a:lnTo>
                      <a:lnTo>
                        <a:pt x="590231" y="275743"/>
                      </a:lnTo>
                      <a:cubicBezTo>
                        <a:pt x="655000" y="319500"/>
                        <a:pt x="703131" y="386016"/>
                        <a:pt x="723148" y="463816"/>
                      </a:cubicBezTo>
                      <a:lnTo>
                        <a:pt x="724097" y="471352"/>
                      </a:lnTo>
                      <a:lnTo>
                        <a:pt x="787828" y="471352"/>
                      </a:lnTo>
                      <a:cubicBezTo>
                        <a:pt x="804175" y="471352"/>
                        <a:pt x="817427" y="484604"/>
                        <a:pt x="817427" y="500951"/>
                      </a:cubicBezTo>
                      <a:lnTo>
                        <a:pt x="817426" y="500951"/>
                      </a:lnTo>
                      <a:cubicBezTo>
                        <a:pt x="817426" y="509125"/>
                        <a:pt x="814113" y="516524"/>
                        <a:pt x="808757" y="521881"/>
                      </a:cubicBezTo>
                      <a:lnTo>
                        <a:pt x="797642" y="526485"/>
                      </a:lnTo>
                      <a:lnTo>
                        <a:pt x="797642" y="2148745"/>
                      </a:lnTo>
                      <a:lnTo>
                        <a:pt x="808758" y="2153349"/>
                      </a:lnTo>
                      <a:cubicBezTo>
                        <a:pt x="814114" y="2158706"/>
                        <a:pt x="817427" y="2166106"/>
                        <a:pt x="817427" y="2174279"/>
                      </a:cubicBezTo>
                      <a:lnTo>
                        <a:pt x="817426" y="2174279"/>
                      </a:lnTo>
                      <a:cubicBezTo>
                        <a:pt x="817426" y="2190626"/>
                        <a:pt x="804174" y="2203878"/>
                        <a:pt x="787827" y="2203878"/>
                      </a:cubicBezTo>
                      <a:lnTo>
                        <a:pt x="29599" y="2203877"/>
                      </a:lnTo>
                      <a:cubicBezTo>
                        <a:pt x="21426" y="2203877"/>
                        <a:pt x="14026" y="2200564"/>
                        <a:pt x="8669" y="2195208"/>
                      </a:cubicBezTo>
                      <a:lnTo>
                        <a:pt x="0" y="2174279"/>
                      </a:lnTo>
                      <a:lnTo>
                        <a:pt x="8669" y="2153349"/>
                      </a:lnTo>
                      <a:lnTo>
                        <a:pt x="19783" y="2148746"/>
                      </a:lnTo>
                      <a:lnTo>
                        <a:pt x="19783" y="526483"/>
                      </a:lnTo>
                      <a:lnTo>
                        <a:pt x="8669" y="521880"/>
                      </a:lnTo>
                      <a:lnTo>
                        <a:pt x="0" y="500951"/>
                      </a:lnTo>
                      <a:lnTo>
                        <a:pt x="8669" y="480021"/>
                      </a:lnTo>
                      <a:cubicBezTo>
                        <a:pt x="14026" y="474665"/>
                        <a:pt x="21426" y="471352"/>
                        <a:pt x="29599" y="471352"/>
                      </a:cubicBezTo>
                      <a:lnTo>
                        <a:pt x="93329" y="471352"/>
                      </a:lnTo>
                      <a:lnTo>
                        <a:pt x="94278" y="463816"/>
                      </a:lnTo>
                      <a:cubicBezTo>
                        <a:pt x="114295" y="386016"/>
                        <a:pt x="162426" y="319500"/>
                        <a:pt x="227195" y="275743"/>
                      </a:cubicBezTo>
                      <a:lnTo>
                        <a:pt x="235201" y="271397"/>
                      </a:lnTo>
                      <a:lnTo>
                        <a:pt x="216197" y="263526"/>
                      </a:lnTo>
                      <a:lnTo>
                        <a:pt x="207528" y="242597"/>
                      </a:lnTo>
                      <a:lnTo>
                        <a:pt x="216197" y="221667"/>
                      </a:lnTo>
                      <a:cubicBezTo>
                        <a:pt x="221554" y="216311"/>
                        <a:pt x="228954" y="212998"/>
                        <a:pt x="237127" y="212998"/>
                      </a:cubicBezTo>
                      <a:lnTo>
                        <a:pt x="369548" y="212998"/>
                      </a:lnTo>
                      <a:lnTo>
                        <a:pt x="369548" y="14353"/>
                      </a:lnTo>
                      <a:cubicBezTo>
                        <a:pt x="369548" y="6426"/>
                        <a:pt x="375974" y="0"/>
                        <a:pt x="3839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9798F4D6-6D9C-5095-F73E-6B860747CEC5}"/>
                    </a:ext>
                  </a:extLst>
                </p:cNvPr>
                <p:cNvGrpSpPr/>
                <p:nvPr/>
              </p:nvGrpSpPr>
              <p:grpSpPr>
                <a:xfrm>
                  <a:off x="10393500" y="8229485"/>
                  <a:ext cx="817426" cy="2203877"/>
                  <a:chOff x="9150487" y="8229485"/>
                  <a:chExt cx="817426" cy="2203877"/>
                </a:xfrm>
              </p:grpSpPr>
              <p:sp>
                <p:nvSpPr>
                  <p:cNvPr id="760" name="四角形: 上の 2 つの角を丸める 759">
                    <a:extLst>
                      <a:ext uri="{FF2B5EF4-FFF2-40B4-BE49-F238E27FC236}">
                        <a16:creationId xmlns:a16="http://schemas.microsoft.com/office/drawing/2014/main" id="{188DC06B-28E0-31A3-128C-06F52BA53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20035" y="8229485"/>
                    <a:ext cx="78331" cy="27636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61" name="グループ化 760">
                    <a:extLst>
                      <a:ext uri="{FF2B5EF4-FFF2-40B4-BE49-F238E27FC236}">
                        <a16:creationId xmlns:a16="http://schemas.microsoft.com/office/drawing/2014/main" id="{2CCA1BBF-6C99-3C9D-00AC-92CF144F68C2}"/>
                      </a:ext>
                    </a:extLst>
                  </p:cNvPr>
                  <p:cNvGrpSpPr/>
                  <p:nvPr/>
                </p:nvGrpSpPr>
                <p:grpSpPr>
                  <a:xfrm>
                    <a:off x="9150487" y="8442483"/>
                    <a:ext cx="817426" cy="1990879"/>
                    <a:chOff x="4545345" y="2247852"/>
                    <a:chExt cx="993179" cy="2100474"/>
                  </a:xfrm>
                  <a:solidFill>
                    <a:srgbClr val="FFFFFF">
                      <a:lumMod val="95000"/>
                    </a:srgbClr>
                  </a:solidFill>
                </p:grpSpPr>
                <p:sp>
                  <p:nvSpPr>
                    <p:cNvPr id="762" name="四角形: 上の 2 つの角を丸める 761">
                      <a:extLst>
                        <a:ext uri="{FF2B5EF4-FFF2-40B4-BE49-F238E27FC236}">
                          <a16:creationId xmlns:a16="http://schemas.microsoft.com/office/drawing/2014/main" id="{7EC2E365-A98E-D91D-42A5-6500CC5C40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63" name="四角形: 上の 2 つの角を丸める 762">
                      <a:extLst>
                        <a:ext uri="{FF2B5EF4-FFF2-40B4-BE49-F238E27FC236}">
                          <a16:creationId xmlns:a16="http://schemas.microsoft.com/office/drawing/2014/main" id="{4F61509F-603F-DD9E-52B8-1BA307BDFF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758099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64" name="四角形: 角を丸くする 763">
                      <a:extLst>
                        <a:ext uri="{FF2B5EF4-FFF2-40B4-BE49-F238E27FC236}">
                          <a16:creationId xmlns:a16="http://schemas.microsoft.com/office/drawing/2014/main" id="{E619164B-7221-A396-DDBC-555F2AFB2D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4285870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65" name="四角形: 角を丸くする 764">
                      <a:extLst>
                        <a:ext uri="{FF2B5EF4-FFF2-40B4-BE49-F238E27FC236}">
                          <a16:creationId xmlns:a16="http://schemas.microsoft.com/office/drawing/2014/main" id="{547E940C-4A6E-3BE7-B699-C677655E3B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66" name="四角形: 角を丸くする 765">
                      <a:extLst>
                        <a:ext uri="{FF2B5EF4-FFF2-40B4-BE49-F238E27FC236}">
                          <a16:creationId xmlns:a16="http://schemas.microsoft.com/office/drawing/2014/main" id="{BACB6D38-91F8-19CA-9B40-32AF8B65B5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</p:grp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B7FF340C-2EA1-2908-1FE3-6C37C3D4B8A1}"/>
                </a:ext>
              </a:extLst>
            </p:cNvPr>
            <p:cNvSpPr/>
            <p:nvPr/>
          </p:nvSpPr>
          <p:spPr bwMode="auto">
            <a:xfrm>
              <a:off x="6793705" y="1465652"/>
              <a:ext cx="2277932" cy="2007706"/>
            </a:xfrm>
            <a:prstGeom prst="round2SameRect">
              <a:avLst>
                <a:gd name="adj1" fmla="val 39205"/>
                <a:gd name="adj2" fmla="val 8699"/>
              </a:avLst>
            </a:prstGeom>
            <a:solidFill>
              <a:srgbClr val="BFBFBF">
                <a:alpha val="50196"/>
              </a:srgbClr>
            </a:solidFill>
            <a:ln w="28575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0538109-3BB7-D4DC-3E81-59020EF8290A}"/>
                </a:ext>
              </a:extLst>
            </p:cNvPr>
            <p:cNvGrpSpPr/>
            <p:nvPr/>
          </p:nvGrpSpPr>
          <p:grpSpPr>
            <a:xfrm>
              <a:off x="7506411" y="958568"/>
              <a:ext cx="824383" cy="503361"/>
              <a:chOff x="7506411" y="958568"/>
              <a:chExt cx="824383" cy="570700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1107CB68-D39B-4980-60A4-6806D3F9E5AD}"/>
                  </a:ext>
                </a:extLst>
              </p:cNvPr>
              <p:cNvSpPr/>
              <p:nvPr/>
            </p:nvSpPr>
            <p:spPr bwMode="auto">
              <a:xfrm>
                <a:off x="7670398" y="1419952"/>
                <a:ext cx="524546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BFBFBF">
                  <a:alpha val="50196"/>
                </a:srgbClr>
              </a:solidFill>
              <a:ln w="28575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92CB1482-376B-FAAC-C5CE-71CE6F1F5A23}"/>
                  </a:ext>
                </a:extLst>
              </p:cNvPr>
              <p:cNvSpPr/>
              <p:nvPr/>
            </p:nvSpPr>
            <p:spPr bwMode="auto">
              <a:xfrm>
                <a:off x="7723411" y="1295381"/>
                <a:ext cx="418521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BFBFBF">
                  <a:alpha val="50196"/>
                </a:srgbClr>
              </a:solidFill>
              <a:ln w="28575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2806C14-D989-47EF-D2EE-2F7BAEE2BA0A}"/>
                  </a:ext>
                </a:extLst>
              </p:cNvPr>
              <p:cNvSpPr/>
              <p:nvPr/>
            </p:nvSpPr>
            <p:spPr bwMode="auto">
              <a:xfrm rot="10800000">
                <a:off x="7506411" y="958568"/>
                <a:ext cx="824383" cy="343520"/>
              </a:xfrm>
              <a:custGeom>
                <a:avLst/>
                <a:gdLst>
                  <a:gd name="connsiteX0" fmla="*/ 1063949 w 1068600"/>
                  <a:gd name="connsiteY0" fmla="*/ 444677 h 445284"/>
                  <a:gd name="connsiteX1" fmla="*/ 667161 w 1068600"/>
                  <a:gd name="connsiteY1" fmla="*/ 387407 h 445284"/>
                  <a:gd name="connsiteX2" fmla="*/ 667161 w 1068600"/>
                  <a:gd name="connsiteY2" fmla="*/ 390835 h 445284"/>
                  <a:gd name="connsiteX3" fmla="*/ 640032 w 1068600"/>
                  <a:gd name="connsiteY3" fmla="*/ 418245 h 445284"/>
                  <a:gd name="connsiteX4" fmla="*/ 182200 w 1068600"/>
                  <a:gd name="connsiteY4" fmla="*/ 387407 h 445284"/>
                  <a:gd name="connsiteX5" fmla="*/ 60111 w 1068600"/>
                  <a:gd name="connsiteY5" fmla="*/ 443796 h 445284"/>
                  <a:gd name="connsiteX6" fmla="*/ 0 w 1068600"/>
                  <a:gd name="connsiteY6" fmla="*/ 422973 h 445284"/>
                  <a:gd name="connsiteX7" fmla="*/ 326683 w 1068600"/>
                  <a:gd name="connsiteY7" fmla="*/ 0 h 445284"/>
                  <a:gd name="connsiteX8" fmla="*/ 726087 w 1068600"/>
                  <a:gd name="connsiteY8" fmla="*/ 0 h 445284"/>
                  <a:gd name="connsiteX9" fmla="*/ 1068600 w 1068600"/>
                  <a:gd name="connsiteY9" fmla="*/ 443469 h 445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8600" h="445284">
                    <a:moveTo>
                      <a:pt x="1063949" y="444677"/>
                    </a:moveTo>
                    <a:cubicBezTo>
                      <a:pt x="931686" y="458676"/>
                      <a:pt x="799424" y="224506"/>
                      <a:pt x="667161" y="387407"/>
                    </a:cubicBezTo>
                    <a:lnTo>
                      <a:pt x="667161" y="390835"/>
                    </a:lnTo>
                    <a:lnTo>
                      <a:pt x="640032" y="418245"/>
                    </a:lnTo>
                    <a:cubicBezTo>
                      <a:pt x="487421" y="540127"/>
                      <a:pt x="334811" y="199444"/>
                      <a:pt x="182200" y="387407"/>
                    </a:cubicBezTo>
                    <a:cubicBezTo>
                      <a:pt x="141504" y="437530"/>
                      <a:pt x="100807" y="450061"/>
                      <a:pt x="60111" y="443796"/>
                    </a:cubicBezTo>
                    <a:lnTo>
                      <a:pt x="0" y="422973"/>
                    </a:lnTo>
                    <a:lnTo>
                      <a:pt x="326683" y="0"/>
                    </a:lnTo>
                    <a:lnTo>
                      <a:pt x="726087" y="0"/>
                    </a:lnTo>
                    <a:lnTo>
                      <a:pt x="1068600" y="443469"/>
                    </a:lnTo>
                    <a:close/>
                  </a:path>
                </a:pathLst>
              </a:custGeom>
              <a:solidFill>
                <a:srgbClr val="BFBFBF">
                  <a:alpha val="50196"/>
                </a:srgbClr>
              </a:solidFill>
              <a:ln w="28575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213A107-C333-4B67-F92E-255CFAC31137}"/>
              </a:ext>
            </a:extLst>
          </p:cNvPr>
          <p:cNvGrpSpPr/>
          <p:nvPr/>
        </p:nvGrpSpPr>
        <p:grpSpPr>
          <a:xfrm>
            <a:off x="879891" y="3864190"/>
            <a:ext cx="2277932" cy="2514790"/>
            <a:chOff x="879891" y="3864190"/>
            <a:chExt cx="2277932" cy="251479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F94BC98-0418-F72A-F443-4561FEC6F34F}"/>
                </a:ext>
              </a:extLst>
            </p:cNvPr>
            <p:cNvGrpSpPr/>
            <p:nvPr/>
          </p:nvGrpSpPr>
          <p:grpSpPr>
            <a:xfrm>
              <a:off x="1592597" y="3864190"/>
              <a:ext cx="824383" cy="504719"/>
              <a:chOff x="1592597" y="3864190"/>
              <a:chExt cx="824383" cy="570700"/>
            </a:xfrm>
            <a:solidFill>
              <a:srgbClr val="00B0F0">
                <a:alpha val="50196"/>
              </a:srgbClr>
            </a:solidFill>
          </p:grpSpPr>
          <p:sp>
            <p:nvSpPr>
              <p:cNvPr id="627" name="四角形: 上の 2 つの角を丸める 626">
                <a:extLst>
                  <a:ext uri="{FF2B5EF4-FFF2-40B4-BE49-F238E27FC236}">
                    <a16:creationId xmlns:a16="http://schemas.microsoft.com/office/drawing/2014/main" id="{E6355391-0121-8E9E-ECA9-E5F64081E3A1}"/>
                  </a:ext>
                </a:extLst>
              </p:cNvPr>
              <p:cNvSpPr/>
              <p:nvPr/>
            </p:nvSpPr>
            <p:spPr bwMode="auto">
              <a:xfrm>
                <a:off x="1756584" y="4325574"/>
                <a:ext cx="524546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8575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8" name="四角形: 上の 2 つの角を丸める 627">
                <a:extLst>
                  <a:ext uri="{FF2B5EF4-FFF2-40B4-BE49-F238E27FC236}">
                    <a16:creationId xmlns:a16="http://schemas.microsoft.com/office/drawing/2014/main" id="{6D038B82-4556-7484-BFE9-695C9BDE360D}"/>
                  </a:ext>
                </a:extLst>
              </p:cNvPr>
              <p:cNvSpPr/>
              <p:nvPr/>
            </p:nvSpPr>
            <p:spPr bwMode="auto">
              <a:xfrm>
                <a:off x="1809597" y="4201003"/>
                <a:ext cx="418521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8575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A908DE21-468E-609E-E958-F9E472DC6EA0}"/>
                  </a:ext>
                </a:extLst>
              </p:cNvPr>
              <p:cNvSpPr/>
              <p:nvPr/>
            </p:nvSpPr>
            <p:spPr bwMode="auto">
              <a:xfrm rot="10800000">
                <a:off x="1592597" y="3864190"/>
                <a:ext cx="824383" cy="343520"/>
              </a:xfrm>
              <a:custGeom>
                <a:avLst/>
                <a:gdLst>
                  <a:gd name="connsiteX0" fmla="*/ 1063949 w 1068600"/>
                  <a:gd name="connsiteY0" fmla="*/ 444677 h 445284"/>
                  <a:gd name="connsiteX1" fmla="*/ 667161 w 1068600"/>
                  <a:gd name="connsiteY1" fmla="*/ 387407 h 445284"/>
                  <a:gd name="connsiteX2" fmla="*/ 667161 w 1068600"/>
                  <a:gd name="connsiteY2" fmla="*/ 390835 h 445284"/>
                  <a:gd name="connsiteX3" fmla="*/ 640032 w 1068600"/>
                  <a:gd name="connsiteY3" fmla="*/ 418245 h 445284"/>
                  <a:gd name="connsiteX4" fmla="*/ 182200 w 1068600"/>
                  <a:gd name="connsiteY4" fmla="*/ 387407 h 445284"/>
                  <a:gd name="connsiteX5" fmla="*/ 60111 w 1068600"/>
                  <a:gd name="connsiteY5" fmla="*/ 443796 h 445284"/>
                  <a:gd name="connsiteX6" fmla="*/ 0 w 1068600"/>
                  <a:gd name="connsiteY6" fmla="*/ 422973 h 445284"/>
                  <a:gd name="connsiteX7" fmla="*/ 326683 w 1068600"/>
                  <a:gd name="connsiteY7" fmla="*/ 0 h 445284"/>
                  <a:gd name="connsiteX8" fmla="*/ 726087 w 1068600"/>
                  <a:gd name="connsiteY8" fmla="*/ 0 h 445284"/>
                  <a:gd name="connsiteX9" fmla="*/ 1068600 w 1068600"/>
                  <a:gd name="connsiteY9" fmla="*/ 443469 h 445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8600" h="445284">
                    <a:moveTo>
                      <a:pt x="1063949" y="444677"/>
                    </a:moveTo>
                    <a:cubicBezTo>
                      <a:pt x="931686" y="458676"/>
                      <a:pt x="799424" y="224506"/>
                      <a:pt x="667161" y="387407"/>
                    </a:cubicBezTo>
                    <a:lnTo>
                      <a:pt x="667161" y="390835"/>
                    </a:lnTo>
                    <a:lnTo>
                      <a:pt x="640032" y="418245"/>
                    </a:lnTo>
                    <a:cubicBezTo>
                      <a:pt x="487421" y="540127"/>
                      <a:pt x="334811" y="199444"/>
                      <a:pt x="182200" y="387407"/>
                    </a:cubicBezTo>
                    <a:cubicBezTo>
                      <a:pt x="141504" y="437530"/>
                      <a:pt x="100807" y="450061"/>
                      <a:pt x="60111" y="443796"/>
                    </a:cubicBezTo>
                    <a:lnTo>
                      <a:pt x="0" y="422973"/>
                    </a:lnTo>
                    <a:lnTo>
                      <a:pt x="326683" y="0"/>
                    </a:lnTo>
                    <a:lnTo>
                      <a:pt x="726087" y="0"/>
                    </a:lnTo>
                    <a:lnTo>
                      <a:pt x="1068600" y="443469"/>
                    </a:lnTo>
                    <a:close/>
                  </a:path>
                </a:pathLst>
              </a:custGeom>
              <a:grpFill/>
              <a:ln w="28575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5FF25690-5502-A0F8-0C0A-4EDB05BDF506}"/>
                </a:ext>
              </a:extLst>
            </p:cNvPr>
            <p:cNvSpPr/>
            <p:nvPr/>
          </p:nvSpPr>
          <p:spPr bwMode="auto">
            <a:xfrm>
              <a:off x="966993" y="4631053"/>
              <a:ext cx="2054912" cy="1679198"/>
            </a:xfrm>
            <a:custGeom>
              <a:avLst/>
              <a:gdLst>
                <a:gd name="connsiteX0" fmla="*/ 2256452 w 2663662"/>
                <a:gd name="connsiteY0" fmla="*/ 0 h 2176645"/>
                <a:gd name="connsiteX1" fmla="*/ 2295669 w 2663662"/>
                <a:gd name="connsiteY1" fmla="*/ 0 h 2176645"/>
                <a:gd name="connsiteX2" fmla="*/ 2307011 w 2663662"/>
                <a:gd name="connsiteY2" fmla="*/ 11342 h 2176645"/>
                <a:gd name="connsiteX3" fmla="*/ 2307011 w 2663662"/>
                <a:gd name="connsiteY3" fmla="*/ 246398 h 2176645"/>
                <a:gd name="connsiteX4" fmla="*/ 2432613 w 2663662"/>
                <a:gd name="connsiteY4" fmla="*/ 246398 h 2176645"/>
                <a:gd name="connsiteX5" fmla="*/ 2466853 w 2663662"/>
                <a:gd name="connsiteY5" fmla="*/ 280638 h 2176645"/>
                <a:gd name="connsiteX6" fmla="*/ 2456824 w 2663662"/>
                <a:gd name="connsiteY6" fmla="*/ 304850 h 2176645"/>
                <a:gd name="connsiteX7" fmla="*/ 2449006 w 2663662"/>
                <a:gd name="connsiteY7" fmla="*/ 308088 h 2176645"/>
                <a:gd name="connsiteX8" fmla="*/ 2493768 w 2663662"/>
                <a:gd name="connsiteY8" fmla="*/ 345020 h 2176645"/>
                <a:gd name="connsiteX9" fmla="*/ 2577691 w 2663662"/>
                <a:gd name="connsiteY9" fmla="*/ 500679 h 2176645"/>
                <a:gd name="connsiteX10" fmla="*/ 2582185 w 2663662"/>
                <a:gd name="connsiteY10" fmla="*/ 545264 h 2176645"/>
                <a:gd name="connsiteX11" fmla="*/ 2629422 w 2663662"/>
                <a:gd name="connsiteY11" fmla="*/ 545264 h 2176645"/>
                <a:gd name="connsiteX12" fmla="*/ 2663662 w 2663662"/>
                <a:gd name="connsiteY12" fmla="*/ 579504 h 2176645"/>
                <a:gd name="connsiteX13" fmla="*/ 2653633 w 2663662"/>
                <a:gd name="connsiteY13" fmla="*/ 603716 h 2176645"/>
                <a:gd name="connsiteX14" fmla="*/ 2644901 w 2663662"/>
                <a:gd name="connsiteY14" fmla="*/ 607333 h 2176645"/>
                <a:gd name="connsiteX15" fmla="*/ 2644901 w 2663662"/>
                <a:gd name="connsiteY15" fmla="*/ 2114577 h 2176645"/>
                <a:gd name="connsiteX16" fmla="*/ 2653633 w 2663662"/>
                <a:gd name="connsiteY16" fmla="*/ 2118194 h 2176645"/>
                <a:gd name="connsiteX17" fmla="*/ 2663662 w 2663662"/>
                <a:gd name="connsiteY17" fmla="*/ 2142405 h 2176645"/>
                <a:gd name="connsiteX18" fmla="*/ 2629422 w 2663662"/>
                <a:gd name="connsiteY18" fmla="*/ 2176645 h 2176645"/>
                <a:gd name="connsiteX19" fmla="*/ 1922697 w 2663662"/>
                <a:gd name="connsiteY19" fmla="*/ 2176645 h 2176645"/>
                <a:gd name="connsiteX20" fmla="*/ 1888457 w 2663662"/>
                <a:gd name="connsiteY20" fmla="*/ 2142405 h 2176645"/>
                <a:gd name="connsiteX21" fmla="*/ 1898486 w 2663662"/>
                <a:gd name="connsiteY21" fmla="*/ 2118194 h 2176645"/>
                <a:gd name="connsiteX22" fmla="*/ 1907219 w 2663662"/>
                <a:gd name="connsiteY22" fmla="*/ 2114577 h 2176645"/>
                <a:gd name="connsiteX23" fmla="*/ 1907219 w 2663662"/>
                <a:gd name="connsiteY23" fmla="*/ 2042391 h 2176645"/>
                <a:gd name="connsiteX24" fmla="*/ 610938 w 2663662"/>
                <a:gd name="connsiteY24" fmla="*/ 2042391 h 2176645"/>
                <a:gd name="connsiteX25" fmla="*/ 603715 w 2663662"/>
                <a:gd name="connsiteY25" fmla="*/ 2059828 h 2176645"/>
                <a:gd name="connsiteX26" fmla="*/ 579504 w 2663662"/>
                <a:gd name="connsiteY26" fmla="*/ 2069856 h 2176645"/>
                <a:gd name="connsiteX27" fmla="*/ 545264 w 2663662"/>
                <a:gd name="connsiteY27" fmla="*/ 2035616 h 2176645"/>
                <a:gd name="connsiteX28" fmla="*/ 545264 w 2663662"/>
                <a:gd name="connsiteY28" fmla="*/ 1939626 h 2176645"/>
                <a:gd name="connsiteX29" fmla="*/ 500320 w 2663662"/>
                <a:gd name="connsiteY29" fmla="*/ 1926278 h 2176645"/>
                <a:gd name="connsiteX30" fmla="*/ 323673 w 2663662"/>
                <a:gd name="connsiteY30" fmla="*/ 1786123 h 2176645"/>
                <a:gd name="connsiteX31" fmla="*/ 310216 w 2663662"/>
                <a:gd name="connsiteY31" fmla="*/ 1758772 h 2176645"/>
                <a:gd name="connsiteX32" fmla="*/ 304850 w 2663662"/>
                <a:gd name="connsiteY32" fmla="*/ 1771727 h 2176645"/>
                <a:gd name="connsiteX33" fmla="*/ 280639 w 2663662"/>
                <a:gd name="connsiteY33" fmla="*/ 1781755 h 2176645"/>
                <a:gd name="connsiteX34" fmla="*/ 246399 w 2663662"/>
                <a:gd name="connsiteY34" fmla="*/ 1747515 h 2176645"/>
                <a:gd name="connsiteX35" fmla="*/ 246399 w 2663662"/>
                <a:gd name="connsiteY35" fmla="*/ 1547766 h 2176645"/>
                <a:gd name="connsiteX36" fmla="*/ 16604 w 2663662"/>
                <a:gd name="connsiteY36" fmla="*/ 1547766 h 2176645"/>
                <a:gd name="connsiteX37" fmla="*/ 0 w 2663662"/>
                <a:gd name="connsiteY37" fmla="*/ 1531163 h 2176645"/>
                <a:gd name="connsiteX38" fmla="*/ 0 w 2663662"/>
                <a:gd name="connsiteY38" fmla="*/ 1473755 h 2176645"/>
                <a:gd name="connsiteX39" fmla="*/ 16604 w 2663662"/>
                <a:gd name="connsiteY39" fmla="*/ 1457152 h 2176645"/>
                <a:gd name="connsiteX40" fmla="*/ 246399 w 2663662"/>
                <a:gd name="connsiteY40" fmla="*/ 1457152 h 2176645"/>
                <a:gd name="connsiteX41" fmla="*/ 246399 w 2663662"/>
                <a:gd name="connsiteY41" fmla="*/ 1257405 h 2176645"/>
                <a:gd name="connsiteX42" fmla="*/ 280639 w 2663662"/>
                <a:gd name="connsiteY42" fmla="*/ 1223165 h 2176645"/>
                <a:gd name="connsiteX43" fmla="*/ 304850 w 2663662"/>
                <a:gd name="connsiteY43" fmla="*/ 1233194 h 2176645"/>
                <a:gd name="connsiteX44" fmla="*/ 310216 w 2663662"/>
                <a:gd name="connsiteY44" fmla="*/ 1246148 h 2176645"/>
                <a:gd name="connsiteX45" fmla="*/ 323673 w 2663662"/>
                <a:gd name="connsiteY45" fmla="*/ 1218797 h 2176645"/>
                <a:gd name="connsiteX46" fmla="*/ 500320 w 2663662"/>
                <a:gd name="connsiteY46" fmla="*/ 1078642 h 2176645"/>
                <a:gd name="connsiteX47" fmla="*/ 545264 w 2663662"/>
                <a:gd name="connsiteY47" fmla="*/ 1065294 h 2176645"/>
                <a:gd name="connsiteX48" fmla="*/ 545264 w 2663662"/>
                <a:gd name="connsiteY48" fmla="*/ 969304 h 2176645"/>
                <a:gd name="connsiteX49" fmla="*/ 579504 w 2663662"/>
                <a:gd name="connsiteY49" fmla="*/ 935064 h 2176645"/>
                <a:gd name="connsiteX50" fmla="*/ 603715 w 2663662"/>
                <a:gd name="connsiteY50" fmla="*/ 945093 h 2176645"/>
                <a:gd name="connsiteX51" fmla="*/ 610937 w 2663662"/>
                <a:gd name="connsiteY51" fmla="*/ 962528 h 2176645"/>
                <a:gd name="connsiteX52" fmla="*/ 726119 w 2663662"/>
                <a:gd name="connsiteY52" fmla="*/ 962528 h 2176645"/>
                <a:gd name="connsiteX53" fmla="*/ 726119 w 2663662"/>
                <a:gd name="connsiteY53" fmla="*/ 669642 h 2176645"/>
                <a:gd name="connsiteX54" fmla="*/ 721130 w 2663662"/>
                <a:gd name="connsiteY54" fmla="*/ 667576 h 2176645"/>
                <a:gd name="connsiteX55" fmla="*/ 714074 w 2663662"/>
                <a:gd name="connsiteY55" fmla="*/ 650542 h 2176645"/>
                <a:gd name="connsiteX56" fmla="*/ 721130 w 2663662"/>
                <a:gd name="connsiteY56" fmla="*/ 633508 h 2176645"/>
                <a:gd name="connsiteX57" fmla="*/ 738164 w 2663662"/>
                <a:gd name="connsiteY57" fmla="*/ 626452 h 2176645"/>
                <a:gd name="connsiteX58" fmla="*/ 765250 w 2663662"/>
                <a:gd name="connsiteY58" fmla="*/ 626452 h 2176645"/>
                <a:gd name="connsiteX59" fmla="*/ 765250 w 2663662"/>
                <a:gd name="connsiteY59" fmla="*/ 619783 h 2176645"/>
                <a:gd name="connsiteX60" fmla="*/ 810386 w 2663662"/>
                <a:gd name="connsiteY60" fmla="*/ 494055 h 2176645"/>
                <a:gd name="connsiteX61" fmla="*/ 851098 w 2663662"/>
                <a:gd name="connsiteY61" fmla="*/ 458807 h 2176645"/>
                <a:gd name="connsiteX62" fmla="*/ 847478 w 2663662"/>
                <a:gd name="connsiteY62" fmla="*/ 457308 h 2176645"/>
                <a:gd name="connsiteX63" fmla="*/ 840422 w 2663662"/>
                <a:gd name="connsiteY63" fmla="*/ 440274 h 2176645"/>
                <a:gd name="connsiteX64" fmla="*/ 847478 w 2663662"/>
                <a:gd name="connsiteY64" fmla="*/ 423240 h 2176645"/>
                <a:gd name="connsiteX65" fmla="*/ 864512 w 2663662"/>
                <a:gd name="connsiteY65" fmla="*/ 416184 h 2176645"/>
                <a:gd name="connsiteX66" fmla="*/ 943038 w 2663662"/>
                <a:gd name="connsiteY66" fmla="*/ 416184 h 2176645"/>
                <a:gd name="connsiteX67" fmla="*/ 943038 w 2663662"/>
                <a:gd name="connsiteY67" fmla="*/ 250111 h 2176645"/>
                <a:gd name="connsiteX68" fmla="*/ 950319 w 2663662"/>
                <a:gd name="connsiteY68" fmla="*/ 242830 h 2176645"/>
                <a:gd name="connsiteX69" fmla="*/ 975496 w 2663662"/>
                <a:gd name="connsiteY69" fmla="*/ 242830 h 2176645"/>
                <a:gd name="connsiteX70" fmla="*/ 982777 w 2663662"/>
                <a:gd name="connsiteY70" fmla="*/ 250111 h 2176645"/>
                <a:gd name="connsiteX71" fmla="*/ 982777 w 2663662"/>
                <a:gd name="connsiteY71" fmla="*/ 416184 h 2176645"/>
                <a:gd name="connsiteX72" fmla="*/ 1061304 w 2663662"/>
                <a:gd name="connsiteY72" fmla="*/ 416184 h 2176645"/>
                <a:gd name="connsiteX73" fmla="*/ 1085394 w 2663662"/>
                <a:gd name="connsiteY73" fmla="*/ 440274 h 2176645"/>
                <a:gd name="connsiteX74" fmla="*/ 1085393 w 2663662"/>
                <a:gd name="connsiteY74" fmla="*/ 440274 h 2176645"/>
                <a:gd name="connsiteX75" fmla="*/ 1078337 w 2663662"/>
                <a:gd name="connsiteY75" fmla="*/ 457309 h 2176645"/>
                <a:gd name="connsiteX76" fmla="*/ 1074718 w 2663662"/>
                <a:gd name="connsiteY76" fmla="*/ 458808 h 2176645"/>
                <a:gd name="connsiteX77" fmla="*/ 1115430 w 2663662"/>
                <a:gd name="connsiteY77" fmla="*/ 494055 h 2176645"/>
                <a:gd name="connsiteX78" fmla="*/ 1160566 w 2663662"/>
                <a:gd name="connsiteY78" fmla="*/ 619783 h 2176645"/>
                <a:gd name="connsiteX79" fmla="*/ 1160566 w 2663662"/>
                <a:gd name="connsiteY79" fmla="*/ 626452 h 2176645"/>
                <a:gd name="connsiteX80" fmla="*/ 1187652 w 2663662"/>
                <a:gd name="connsiteY80" fmla="*/ 626452 h 2176645"/>
                <a:gd name="connsiteX81" fmla="*/ 1211742 w 2663662"/>
                <a:gd name="connsiteY81" fmla="*/ 650542 h 2176645"/>
                <a:gd name="connsiteX82" fmla="*/ 1211741 w 2663662"/>
                <a:gd name="connsiteY82" fmla="*/ 650542 h 2176645"/>
                <a:gd name="connsiteX83" fmla="*/ 1204685 w 2663662"/>
                <a:gd name="connsiteY83" fmla="*/ 667577 h 2176645"/>
                <a:gd name="connsiteX84" fmla="*/ 1199697 w 2663662"/>
                <a:gd name="connsiteY84" fmla="*/ 669643 h 2176645"/>
                <a:gd name="connsiteX85" fmla="*/ 1199697 w 2663662"/>
                <a:gd name="connsiteY85" fmla="*/ 962528 h 2176645"/>
                <a:gd name="connsiteX86" fmla="*/ 1259519 w 2663662"/>
                <a:gd name="connsiteY86" fmla="*/ 962528 h 2176645"/>
                <a:gd name="connsiteX87" fmla="*/ 1259519 w 2663662"/>
                <a:gd name="connsiteY87" fmla="*/ 669642 h 2176645"/>
                <a:gd name="connsiteX88" fmla="*/ 1254530 w 2663662"/>
                <a:gd name="connsiteY88" fmla="*/ 667576 h 2176645"/>
                <a:gd name="connsiteX89" fmla="*/ 1247474 w 2663662"/>
                <a:gd name="connsiteY89" fmla="*/ 650542 h 2176645"/>
                <a:gd name="connsiteX90" fmla="*/ 1254530 w 2663662"/>
                <a:gd name="connsiteY90" fmla="*/ 633508 h 2176645"/>
                <a:gd name="connsiteX91" fmla="*/ 1271564 w 2663662"/>
                <a:gd name="connsiteY91" fmla="*/ 626452 h 2176645"/>
                <a:gd name="connsiteX92" fmla="*/ 1298650 w 2663662"/>
                <a:gd name="connsiteY92" fmla="*/ 626452 h 2176645"/>
                <a:gd name="connsiteX93" fmla="*/ 1298650 w 2663662"/>
                <a:gd name="connsiteY93" fmla="*/ 619783 h 2176645"/>
                <a:gd name="connsiteX94" fmla="*/ 1343786 w 2663662"/>
                <a:gd name="connsiteY94" fmla="*/ 494055 h 2176645"/>
                <a:gd name="connsiteX95" fmla="*/ 1384498 w 2663662"/>
                <a:gd name="connsiteY95" fmla="*/ 458807 h 2176645"/>
                <a:gd name="connsiteX96" fmla="*/ 1380878 w 2663662"/>
                <a:gd name="connsiteY96" fmla="*/ 457308 h 2176645"/>
                <a:gd name="connsiteX97" fmla="*/ 1373822 w 2663662"/>
                <a:gd name="connsiteY97" fmla="*/ 440274 h 2176645"/>
                <a:gd name="connsiteX98" fmla="*/ 1380878 w 2663662"/>
                <a:gd name="connsiteY98" fmla="*/ 423240 h 2176645"/>
                <a:gd name="connsiteX99" fmla="*/ 1397912 w 2663662"/>
                <a:gd name="connsiteY99" fmla="*/ 416184 h 2176645"/>
                <a:gd name="connsiteX100" fmla="*/ 1476438 w 2663662"/>
                <a:gd name="connsiteY100" fmla="*/ 416184 h 2176645"/>
                <a:gd name="connsiteX101" fmla="*/ 1476438 w 2663662"/>
                <a:gd name="connsiteY101" fmla="*/ 250111 h 2176645"/>
                <a:gd name="connsiteX102" fmla="*/ 1483719 w 2663662"/>
                <a:gd name="connsiteY102" fmla="*/ 242830 h 2176645"/>
                <a:gd name="connsiteX103" fmla="*/ 1508896 w 2663662"/>
                <a:gd name="connsiteY103" fmla="*/ 242830 h 2176645"/>
                <a:gd name="connsiteX104" fmla="*/ 1516177 w 2663662"/>
                <a:gd name="connsiteY104" fmla="*/ 250111 h 2176645"/>
                <a:gd name="connsiteX105" fmla="*/ 1516177 w 2663662"/>
                <a:gd name="connsiteY105" fmla="*/ 416184 h 2176645"/>
                <a:gd name="connsiteX106" fmla="*/ 1594704 w 2663662"/>
                <a:gd name="connsiteY106" fmla="*/ 416184 h 2176645"/>
                <a:gd name="connsiteX107" fmla="*/ 1618794 w 2663662"/>
                <a:gd name="connsiteY107" fmla="*/ 440274 h 2176645"/>
                <a:gd name="connsiteX108" fmla="*/ 1618793 w 2663662"/>
                <a:gd name="connsiteY108" fmla="*/ 440274 h 2176645"/>
                <a:gd name="connsiteX109" fmla="*/ 1611737 w 2663662"/>
                <a:gd name="connsiteY109" fmla="*/ 457309 h 2176645"/>
                <a:gd name="connsiteX110" fmla="*/ 1608118 w 2663662"/>
                <a:gd name="connsiteY110" fmla="*/ 458808 h 2176645"/>
                <a:gd name="connsiteX111" fmla="*/ 1648830 w 2663662"/>
                <a:gd name="connsiteY111" fmla="*/ 494055 h 2176645"/>
                <a:gd name="connsiteX112" fmla="*/ 1693966 w 2663662"/>
                <a:gd name="connsiteY112" fmla="*/ 619783 h 2176645"/>
                <a:gd name="connsiteX113" fmla="*/ 1693966 w 2663662"/>
                <a:gd name="connsiteY113" fmla="*/ 626452 h 2176645"/>
                <a:gd name="connsiteX114" fmla="*/ 1721052 w 2663662"/>
                <a:gd name="connsiteY114" fmla="*/ 626452 h 2176645"/>
                <a:gd name="connsiteX115" fmla="*/ 1745142 w 2663662"/>
                <a:gd name="connsiteY115" fmla="*/ 650542 h 2176645"/>
                <a:gd name="connsiteX116" fmla="*/ 1745141 w 2663662"/>
                <a:gd name="connsiteY116" fmla="*/ 650542 h 2176645"/>
                <a:gd name="connsiteX117" fmla="*/ 1738085 w 2663662"/>
                <a:gd name="connsiteY117" fmla="*/ 667577 h 2176645"/>
                <a:gd name="connsiteX118" fmla="*/ 1733097 w 2663662"/>
                <a:gd name="connsiteY118" fmla="*/ 669643 h 2176645"/>
                <a:gd name="connsiteX119" fmla="*/ 1733097 w 2663662"/>
                <a:gd name="connsiteY119" fmla="*/ 962528 h 2176645"/>
                <a:gd name="connsiteX120" fmla="*/ 1907219 w 2663662"/>
                <a:gd name="connsiteY120" fmla="*/ 962528 h 2176645"/>
                <a:gd name="connsiteX121" fmla="*/ 1907219 w 2663662"/>
                <a:gd name="connsiteY121" fmla="*/ 607333 h 2176645"/>
                <a:gd name="connsiteX122" fmla="*/ 1898486 w 2663662"/>
                <a:gd name="connsiteY122" fmla="*/ 603716 h 2176645"/>
                <a:gd name="connsiteX123" fmla="*/ 1888457 w 2663662"/>
                <a:gd name="connsiteY123" fmla="*/ 579504 h 2176645"/>
                <a:gd name="connsiteX124" fmla="*/ 1922697 w 2663662"/>
                <a:gd name="connsiteY124" fmla="*/ 545264 h 2176645"/>
                <a:gd name="connsiteX125" fmla="*/ 1969933 w 2663662"/>
                <a:gd name="connsiteY125" fmla="*/ 545264 h 2176645"/>
                <a:gd name="connsiteX126" fmla="*/ 1974427 w 2663662"/>
                <a:gd name="connsiteY126" fmla="*/ 500679 h 2176645"/>
                <a:gd name="connsiteX127" fmla="*/ 2058350 w 2663662"/>
                <a:gd name="connsiteY127" fmla="*/ 345020 h 2176645"/>
                <a:gd name="connsiteX128" fmla="*/ 2103113 w 2663662"/>
                <a:gd name="connsiteY128" fmla="*/ 308088 h 2176645"/>
                <a:gd name="connsiteX129" fmla="*/ 2095295 w 2663662"/>
                <a:gd name="connsiteY129" fmla="*/ 304850 h 2176645"/>
                <a:gd name="connsiteX130" fmla="*/ 2085266 w 2663662"/>
                <a:gd name="connsiteY130" fmla="*/ 280638 h 2176645"/>
                <a:gd name="connsiteX131" fmla="*/ 2119506 w 2663662"/>
                <a:gd name="connsiteY131" fmla="*/ 246398 h 2176645"/>
                <a:gd name="connsiteX132" fmla="*/ 2245110 w 2663662"/>
                <a:gd name="connsiteY132" fmla="*/ 246398 h 2176645"/>
                <a:gd name="connsiteX133" fmla="*/ 2245110 w 2663662"/>
                <a:gd name="connsiteY133" fmla="*/ 11342 h 2176645"/>
                <a:gd name="connsiteX134" fmla="*/ 2256452 w 2663662"/>
                <a:gd name="connsiteY134" fmla="*/ 0 h 217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2663662" h="2176645">
                  <a:moveTo>
                    <a:pt x="2256452" y="0"/>
                  </a:moveTo>
                  <a:lnTo>
                    <a:pt x="2295669" y="0"/>
                  </a:lnTo>
                  <a:cubicBezTo>
                    <a:pt x="2301933" y="0"/>
                    <a:pt x="2307011" y="5078"/>
                    <a:pt x="2307011" y="11342"/>
                  </a:cubicBezTo>
                  <a:lnTo>
                    <a:pt x="2307011" y="246398"/>
                  </a:lnTo>
                  <a:lnTo>
                    <a:pt x="2432613" y="246398"/>
                  </a:lnTo>
                  <a:cubicBezTo>
                    <a:pt x="2451523" y="246398"/>
                    <a:pt x="2466853" y="261728"/>
                    <a:pt x="2466853" y="280638"/>
                  </a:cubicBezTo>
                  <a:cubicBezTo>
                    <a:pt x="2466853" y="290093"/>
                    <a:pt x="2463020" y="298653"/>
                    <a:pt x="2456824" y="304850"/>
                  </a:cubicBezTo>
                  <a:lnTo>
                    <a:pt x="2449006" y="308088"/>
                  </a:lnTo>
                  <a:lnTo>
                    <a:pt x="2493768" y="345020"/>
                  </a:lnTo>
                  <a:cubicBezTo>
                    <a:pt x="2535555" y="386808"/>
                    <a:pt x="2565387" y="440551"/>
                    <a:pt x="2577691" y="500679"/>
                  </a:cubicBezTo>
                  <a:lnTo>
                    <a:pt x="2582185" y="545264"/>
                  </a:lnTo>
                  <a:lnTo>
                    <a:pt x="2629422" y="545264"/>
                  </a:lnTo>
                  <a:cubicBezTo>
                    <a:pt x="2648332" y="545264"/>
                    <a:pt x="2663662" y="560594"/>
                    <a:pt x="2663662" y="579504"/>
                  </a:cubicBezTo>
                  <a:cubicBezTo>
                    <a:pt x="2663662" y="588959"/>
                    <a:pt x="2659830" y="597519"/>
                    <a:pt x="2653633" y="603716"/>
                  </a:cubicBezTo>
                  <a:lnTo>
                    <a:pt x="2644901" y="607333"/>
                  </a:lnTo>
                  <a:lnTo>
                    <a:pt x="2644901" y="2114577"/>
                  </a:lnTo>
                  <a:lnTo>
                    <a:pt x="2653633" y="2118194"/>
                  </a:lnTo>
                  <a:cubicBezTo>
                    <a:pt x="2659830" y="2124390"/>
                    <a:pt x="2663662" y="2132950"/>
                    <a:pt x="2663662" y="2142405"/>
                  </a:cubicBezTo>
                  <a:cubicBezTo>
                    <a:pt x="2663662" y="2161315"/>
                    <a:pt x="2648332" y="2176645"/>
                    <a:pt x="2629422" y="2176645"/>
                  </a:cubicBezTo>
                  <a:lnTo>
                    <a:pt x="1922697" y="2176645"/>
                  </a:lnTo>
                  <a:cubicBezTo>
                    <a:pt x="1903787" y="2176645"/>
                    <a:pt x="1888457" y="2161315"/>
                    <a:pt x="1888457" y="2142405"/>
                  </a:cubicBezTo>
                  <a:cubicBezTo>
                    <a:pt x="1888457" y="2132950"/>
                    <a:pt x="1892289" y="2124390"/>
                    <a:pt x="1898486" y="2118194"/>
                  </a:cubicBezTo>
                  <a:lnTo>
                    <a:pt x="1907219" y="2114577"/>
                  </a:lnTo>
                  <a:lnTo>
                    <a:pt x="1907219" y="2042391"/>
                  </a:lnTo>
                  <a:lnTo>
                    <a:pt x="610938" y="2042391"/>
                  </a:lnTo>
                  <a:lnTo>
                    <a:pt x="603715" y="2059828"/>
                  </a:lnTo>
                  <a:cubicBezTo>
                    <a:pt x="597519" y="2066024"/>
                    <a:pt x="588959" y="2069856"/>
                    <a:pt x="579504" y="2069856"/>
                  </a:cubicBezTo>
                  <a:cubicBezTo>
                    <a:pt x="560594" y="2069856"/>
                    <a:pt x="545264" y="2054526"/>
                    <a:pt x="545264" y="2035616"/>
                  </a:cubicBezTo>
                  <a:lnTo>
                    <a:pt x="545264" y="1939626"/>
                  </a:lnTo>
                  <a:lnTo>
                    <a:pt x="500320" y="1926278"/>
                  </a:lnTo>
                  <a:cubicBezTo>
                    <a:pt x="428443" y="1897935"/>
                    <a:pt x="367073" y="1848730"/>
                    <a:pt x="323673" y="1786123"/>
                  </a:cubicBezTo>
                  <a:lnTo>
                    <a:pt x="310216" y="1758772"/>
                  </a:lnTo>
                  <a:lnTo>
                    <a:pt x="304850" y="1771727"/>
                  </a:lnTo>
                  <a:cubicBezTo>
                    <a:pt x="298654" y="1777923"/>
                    <a:pt x="290094" y="1781755"/>
                    <a:pt x="280639" y="1781755"/>
                  </a:cubicBezTo>
                  <a:cubicBezTo>
                    <a:pt x="261729" y="1781755"/>
                    <a:pt x="246399" y="1766425"/>
                    <a:pt x="246399" y="1747515"/>
                  </a:cubicBezTo>
                  <a:lnTo>
                    <a:pt x="246399" y="1547766"/>
                  </a:lnTo>
                  <a:lnTo>
                    <a:pt x="16604" y="1547766"/>
                  </a:lnTo>
                  <a:cubicBezTo>
                    <a:pt x="7434" y="1547766"/>
                    <a:pt x="0" y="1540333"/>
                    <a:pt x="0" y="1531163"/>
                  </a:cubicBezTo>
                  <a:lnTo>
                    <a:pt x="0" y="1473755"/>
                  </a:lnTo>
                  <a:cubicBezTo>
                    <a:pt x="0" y="1464585"/>
                    <a:pt x="7434" y="1457152"/>
                    <a:pt x="16604" y="1457152"/>
                  </a:cubicBezTo>
                  <a:lnTo>
                    <a:pt x="246399" y="1457152"/>
                  </a:lnTo>
                  <a:lnTo>
                    <a:pt x="246399" y="1257405"/>
                  </a:lnTo>
                  <a:cubicBezTo>
                    <a:pt x="246399" y="1238495"/>
                    <a:pt x="261729" y="1223165"/>
                    <a:pt x="280639" y="1223165"/>
                  </a:cubicBezTo>
                  <a:cubicBezTo>
                    <a:pt x="290094" y="1223165"/>
                    <a:pt x="298654" y="1226998"/>
                    <a:pt x="304850" y="1233194"/>
                  </a:cubicBezTo>
                  <a:lnTo>
                    <a:pt x="310216" y="1246148"/>
                  </a:lnTo>
                  <a:lnTo>
                    <a:pt x="323673" y="1218797"/>
                  </a:lnTo>
                  <a:cubicBezTo>
                    <a:pt x="367073" y="1156191"/>
                    <a:pt x="428443" y="1106985"/>
                    <a:pt x="500320" y="1078642"/>
                  </a:cubicBezTo>
                  <a:lnTo>
                    <a:pt x="545264" y="1065294"/>
                  </a:lnTo>
                  <a:lnTo>
                    <a:pt x="545264" y="969304"/>
                  </a:lnTo>
                  <a:cubicBezTo>
                    <a:pt x="545264" y="950394"/>
                    <a:pt x="560594" y="935064"/>
                    <a:pt x="579504" y="935064"/>
                  </a:cubicBezTo>
                  <a:cubicBezTo>
                    <a:pt x="588959" y="935064"/>
                    <a:pt x="597519" y="938897"/>
                    <a:pt x="603715" y="945093"/>
                  </a:cubicBezTo>
                  <a:lnTo>
                    <a:pt x="610937" y="962528"/>
                  </a:lnTo>
                  <a:lnTo>
                    <a:pt x="726119" y="962528"/>
                  </a:lnTo>
                  <a:lnTo>
                    <a:pt x="726119" y="669642"/>
                  </a:lnTo>
                  <a:lnTo>
                    <a:pt x="721130" y="667576"/>
                  </a:lnTo>
                  <a:lnTo>
                    <a:pt x="714074" y="650542"/>
                  </a:lnTo>
                  <a:lnTo>
                    <a:pt x="721130" y="633508"/>
                  </a:lnTo>
                  <a:cubicBezTo>
                    <a:pt x="725489" y="629149"/>
                    <a:pt x="731512" y="626452"/>
                    <a:pt x="738164" y="626452"/>
                  </a:cubicBezTo>
                  <a:lnTo>
                    <a:pt x="765250" y="626452"/>
                  </a:lnTo>
                  <a:lnTo>
                    <a:pt x="765250" y="619783"/>
                  </a:lnTo>
                  <a:cubicBezTo>
                    <a:pt x="765250" y="572025"/>
                    <a:pt x="782189" y="528222"/>
                    <a:pt x="810386" y="494055"/>
                  </a:cubicBezTo>
                  <a:lnTo>
                    <a:pt x="851098" y="458807"/>
                  </a:lnTo>
                  <a:lnTo>
                    <a:pt x="847478" y="457308"/>
                  </a:lnTo>
                  <a:lnTo>
                    <a:pt x="840422" y="440274"/>
                  </a:lnTo>
                  <a:lnTo>
                    <a:pt x="847478" y="423240"/>
                  </a:lnTo>
                  <a:cubicBezTo>
                    <a:pt x="851837" y="418881"/>
                    <a:pt x="857860" y="416184"/>
                    <a:pt x="864512" y="416184"/>
                  </a:cubicBezTo>
                  <a:lnTo>
                    <a:pt x="943038" y="416184"/>
                  </a:lnTo>
                  <a:lnTo>
                    <a:pt x="943038" y="250111"/>
                  </a:lnTo>
                  <a:cubicBezTo>
                    <a:pt x="943038" y="246090"/>
                    <a:pt x="946298" y="242830"/>
                    <a:pt x="950319" y="242830"/>
                  </a:cubicBezTo>
                  <a:lnTo>
                    <a:pt x="975496" y="242830"/>
                  </a:lnTo>
                  <a:cubicBezTo>
                    <a:pt x="979517" y="242830"/>
                    <a:pt x="982777" y="246090"/>
                    <a:pt x="982777" y="250111"/>
                  </a:cubicBezTo>
                  <a:lnTo>
                    <a:pt x="982777" y="416184"/>
                  </a:lnTo>
                  <a:lnTo>
                    <a:pt x="1061304" y="416184"/>
                  </a:lnTo>
                  <a:cubicBezTo>
                    <a:pt x="1074609" y="416184"/>
                    <a:pt x="1085394" y="426969"/>
                    <a:pt x="1085394" y="440274"/>
                  </a:cubicBezTo>
                  <a:lnTo>
                    <a:pt x="1085393" y="440274"/>
                  </a:lnTo>
                  <a:cubicBezTo>
                    <a:pt x="1085393" y="446927"/>
                    <a:pt x="1082697" y="452949"/>
                    <a:pt x="1078337" y="457309"/>
                  </a:cubicBezTo>
                  <a:lnTo>
                    <a:pt x="1074718" y="458808"/>
                  </a:lnTo>
                  <a:lnTo>
                    <a:pt x="1115430" y="494055"/>
                  </a:lnTo>
                  <a:cubicBezTo>
                    <a:pt x="1143628" y="528222"/>
                    <a:pt x="1160566" y="572025"/>
                    <a:pt x="1160566" y="619783"/>
                  </a:cubicBezTo>
                  <a:lnTo>
                    <a:pt x="1160566" y="626452"/>
                  </a:lnTo>
                  <a:lnTo>
                    <a:pt x="1187652" y="626452"/>
                  </a:lnTo>
                  <a:cubicBezTo>
                    <a:pt x="1200957" y="626452"/>
                    <a:pt x="1211742" y="637237"/>
                    <a:pt x="1211742" y="650542"/>
                  </a:cubicBezTo>
                  <a:lnTo>
                    <a:pt x="1211741" y="650542"/>
                  </a:lnTo>
                  <a:cubicBezTo>
                    <a:pt x="1211741" y="657195"/>
                    <a:pt x="1209045" y="663217"/>
                    <a:pt x="1204685" y="667577"/>
                  </a:cubicBezTo>
                  <a:lnTo>
                    <a:pt x="1199697" y="669643"/>
                  </a:lnTo>
                  <a:lnTo>
                    <a:pt x="1199697" y="962528"/>
                  </a:lnTo>
                  <a:lnTo>
                    <a:pt x="1259519" y="962528"/>
                  </a:lnTo>
                  <a:lnTo>
                    <a:pt x="1259519" y="669642"/>
                  </a:lnTo>
                  <a:lnTo>
                    <a:pt x="1254530" y="667576"/>
                  </a:lnTo>
                  <a:lnTo>
                    <a:pt x="1247474" y="650542"/>
                  </a:lnTo>
                  <a:lnTo>
                    <a:pt x="1254530" y="633508"/>
                  </a:lnTo>
                  <a:cubicBezTo>
                    <a:pt x="1258889" y="629149"/>
                    <a:pt x="1264912" y="626452"/>
                    <a:pt x="1271564" y="626452"/>
                  </a:cubicBezTo>
                  <a:lnTo>
                    <a:pt x="1298650" y="626452"/>
                  </a:lnTo>
                  <a:lnTo>
                    <a:pt x="1298650" y="619783"/>
                  </a:lnTo>
                  <a:cubicBezTo>
                    <a:pt x="1298650" y="572025"/>
                    <a:pt x="1315589" y="528222"/>
                    <a:pt x="1343786" y="494055"/>
                  </a:cubicBezTo>
                  <a:lnTo>
                    <a:pt x="1384498" y="458807"/>
                  </a:lnTo>
                  <a:lnTo>
                    <a:pt x="1380878" y="457308"/>
                  </a:lnTo>
                  <a:lnTo>
                    <a:pt x="1373822" y="440274"/>
                  </a:lnTo>
                  <a:lnTo>
                    <a:pt x="1380878" y="423240"/>
                  </a:lnTo>
                  <a:cubicBezTo>
                    <a:pt x="1385237" y="418881"/>
                    <a:pt x="1391260" y="416184"/>
                    <a:pt x="1397912" y="416184"/>
                  </a:cubicBezTo>
                  <a:lnTo>
                    <a:pt x="1476438" y="416184"/>
                  </a:lnTo>
                  <a:lnTo>
                    <a:pt x="1476438" y="250111"/>
                  </a:lnTo>
                  <a:cubicBezTo>
                    <a:pt x="1476438" y="246090"/>
                    <a:pt x="1479698" y="242830"/>
                    <a:pt x="1483719" y="242830"/>
                  </a:cubicBezTo>
                  <a:lnTo>
                    <a:pt x="1508896" y="242830"/>
                  </a:lnTo>
                  <a:cubicBezTo>
                    <a:pt x="1512917" y="242830"/>
                    <a:pt x="1516177" y="246090"/>
                    <a:pt x="1516177" y="250111"/>
                  </a:cubicBezTo>
                  <a:lnTo>
                    <a:pt x="1516177" y="416184"/>
                  </a:lnTo>
                  <a:lnTo>
                    <a:pt x="1594704" y="416184"/>
                  </a:lnTo>
                  <a:cubicBezTo>
                    <a:pt x="1608009" y="416184"/>
                    <a:pt x="1618794" y="426969"/>
                    <a:pt x="1618794" y="440274"/>
                  </a:cubicBezTo>
                  <a:lnTo>
                    <a:pt x="1618793" y="440274"/>
                  </a:lnTo>
                  <a:cubicBezTo>
                    <a:pt x="1618793" y="446927"/>
                    <a:pt x="1616097" y="452949"/>
                    <a:pt x="1611737" y="457309"/>
                  </a:cubicBezTo>
                  <a:lnTo>
                    <a:pt x="1608118" y="458808"/>
                  </a:lnTo>
                  <a:lnTo>
                    <a:pt x="1648830" y="494055"/>
                  </a:lnTo>
                  <a:cubicBezTo>
                    <a:pt x="1677028" y="528222"/>
                    <a:pt x="1693966" y="572025"/>
                    <a:pt x="1693966" y="619783"/>
                  </a:cubicBezTo>
                  <a:lnTo>
                    <a:pt x="1693966" y="626452"/>
                  </a:lnTo>
                  <a:lnTo>
                    <a:pt x="1721052" y="626452"/>
                  </a:lnTo>
                  <a:cubicBezTo>
                    <a:pt x="1734357" y="626452"/>
                    <a:pt x="1745142" y="637237"/>
                    <a:pt x="1745142" y="650542"/>
                  </a:cubicBezTo>
                  <a:lnTo>
                    <a:pt x="1745141" y="650542"/>
                  </a:lnTo>
                  <a:cubicBezTo>
                    <a:pt x="1745141" y="657195"/>
                    <a:pt x="1742445" y="663217"/>
                    <a:pt x="1738085" y="667577"/>
                  </a:cubicBezTo>
                  <a:lnTo>
                    <a:pt x="1733097" y="669643"/>
                  </a:lnTo>
                  <a:lnTo>
                    <a:pt x="1733097" y="962528"/>
                  </a:lnTo>
                  <a:lnTo>
                    <a:pt x="1907219" y="962528"/>
                  </a:lnTo>
                  <a:lnTo>
                    <a:pt x="1907219" y="607333"/>
                  </a:lnTo>
                  <a:lnTo>
                    <a:pt x="1898486" y="603716"/>
                  </a:lnTo>
                  <a:cubicBezTo>
                    <a:pt x="1892289" y="597519"/>
                    <a:pt x="1888457" y="588959"/>
                    <a:pt x="1888457" y="579504"/>
                  </a:cubicBezTo>
                  <a:cubicBezTo>
                    <a:pt x="1888457" y="560594"/>
                    <a:pt x="1903787" y="545264"/>
                    <a:pt x="1922697" y="545264"/>
                  </a:cubicBezTo>
                  <a:lnTo>
                    <a:pt x="1969933" y="545264"/>
                  </a:lnTo>
                  <a:lnTo>
                    <a:pt x="1974427" y="500679"/>
                  </a:lnTo>
                  <a:cubicBezTo>
                    <a:pt x="1986731" y="440551"/>
                    <a:pt x="2016563" y="386808"/>
                    <a:pt x="2058350" y="345020"/>
                  </a:cubicBezTo>
                  <a:lnTo>
                    <a:pt x="2103113" y="308088"/>
                  </a:lnTo>
                  <a:lnTo>
                    <a:pt x="2095295" y="304850"/>
                  </a:lnTo>
                  <a:cubicBezTo>
                    <a:pt x="2089099" y="298653"/>
                    <a:pt x="2085266" y="290093"/>
                    <a:pt x="2085266" y="280638"/>
                  </a:cubicBezTo>
                  <a:cubicBezTo>
                    <a:pt x="2085266" y="261728"/>
                    <a:pt x="2100596" y="246398"/>
                    <a:pt x="2119506" y="246398"/>
                  </a:cubicBezTo>
                  <a:lnTo>
                    <a:pt x="2245110" y="246398"/>
                  </a:lnTo>
                  <a:lnTo>
                    <a:pt x="2245110" y="11342"/>
                  </a:lnTo>
                  <a:cubicBezTo>
                    <a:pt x="2245110" y="5078"/>
                    <a:pt x="2250188" y="0"/>
                    <a:pt x="2256452" y="0"/>
                  </a:cubicBezTo>
                  <a:close/>
                </a:path>
              </a:pathLst>
            </a:custGeom>
            <a:solidFill>
              <a:srgbClr val="000000"/>
            </a:solidFill>
            <a:ln w="762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E335F82E-18C1-1D73-3A9C-B251E9CF8B02}"/>
                </a:ext>
              </a:extLst>
            </p:cNvPr>
            <p:cNvGrpSpPr/>
            <p:nvPr/>
          </p:nvGrpSpPr>
          <p:grpSpPr>
            <a:xfrm>
              <a:off x="966808" y="4631053"/>
              <a:ext cx="2054912" cy="1679198"/>
              <a:chOff x="7132590" y="4337237"/>
              <a:chExt cx="2663662" cy="2176645"/>
            </a:xfrm>
          </p:grpSpPr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9D6BE602-3A2D-6C92-57C1-097CF112B141}"/>
                  </a:ext>
                </a:extLst>
              </p:cNvPr>
              <p:cNvGrpSpPr/>
              <p:nvPr/>
            </p:nvGrpSpPr>
            <p:grpSpPr>
              <a:xfrm>
                <a:off x="8380064" y="4580067"/>
                <a:ext cx="497667" cy="1531387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61" name="四角形: 上の 2 つの角を丸める 660">
                  <a:extLst>
                    <a:ext uri="{FF2B5EF4-FFF2-40B4-BE49-F238E27FC236}">
                      <a16:creationId xmlns:a16="http://schemas.microsoft.com/office/drawing/2014/main" id="{7492845B-B67F-C6BC-D058-DDB4A5EACFD3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62" name="グループ化 661">
                  <a:extLst>
                    <a:ext uri="{FF2B5EF4-FFF2-40B4-BE49-F238E27FC236}">
                      <a16:creationId xmlns:a16="http://schemas.microsoft.com/office/drawing/2014/main" id="{61644172-861D-A789-EB05-4A5C5B9A5100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63" name="四角形: 上の 2 つの角を丸める 662">
                    <a:extLst>
                      <a:ext uri="{FF2B5EF4-FFF2-40B4-BE49-F238E27FC236}">
                        <a16:creationId xmlns:a16="http://schemas.microsoft.com/office/drawing/2014/main" id="{9886E1B9-DC88-79FD-A70C-0EEF6B0A76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4" name="四角形: 上の 2 つの角を丸める 663">
                    <a:extLst>
                      <a:ext uri="{FF2B5EF4-FFF2-40B4-BE49-F238E27FC236}">
                        <a16:creationId xmlns:a16="http://schemas.microsoft.com/office/drawing/2014/main" id="{EAE648F9-0F30-A99F-2672-57F4E4DABA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5" name="四角形: 角を丸くする 664">
                    <a:extLst>
                      <a:ext uri="{FF2B5EF4-FFF2-40B4-BE49-F238E27FC236}">
                        <a16:creationId xmlns:a16="http://schemas.microsoft.com/office/drawing/2014/main" id="{19B39042-B5EF-C580-E83E-C79BD5E6E3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6" name="四角形: 角を丸くする 665">
                    <a:extLst>
                      <a:ext uri="{FF2B5EF4-FFF2-40B4-BE49-F238E27FC236}">
                        <a16:creationId xmlns:a16="http://schemas.microsoft.com/office/drawing/2014/main" id="{AEC80B1F-2167-9942-391B-D59D539821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7" name="四角形: 角を丸くする 666">
                    <a:extLst>
                      <a:ext uri="{FF2B5EF4-FFF2-40B4-BE49-F238E27FC236}">
                        <a16:creationId xmlns:a16="http://schemas.microsoft.com/office/drawing/2014/main" id="{DFB4D8C5-D5EB-B0C7-F188-08B6586175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A1214545-1CE8-372E-8141-FB7C6DB6EF22}"/>
                  </a:ext>
                </a:extLst>
              </p:cNvPr>
              <p:cNvGrpSpPr/>
              <p:nvPr/>
            </p:nvGrpSpPr>
            <p:grpSpPr>
              <a:xfrm>
                <a:off x="7846664" y="4580067"/>
                <a:ext cx="497667" cy="1531387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54" name="四角形: 上の 2 つの角を丸める 653">
                  <a:extLst>
                    <a:ext uri="{FF2B5EF4-FFF2-40B4-BE49-F238E27FC236}">
                      <a16:creationId xmlns:a16="http://schemas.microsoft.com/office/drawing/2014/main" id="{00594B97-1A32-E975-E9E9-C65ED0956B01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55" name="グループ化 654">
                  <a:extLst>
                    <a:ext uri="{FF2B5EF4-FFF2-40B4-BE49-F238E27FC236}">
                      <a16:creationId xmlns:a16="http://schemas.microsoft.com/office/drawing/2014/main" id="{C1FD6994-8174-C5AA-9C4A-925D6DF8A02C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56" name="四角形: 上の 2 つの角を丸める 655">
                    <a:extLst>
                      <a:ext uri="{FF2B5EF4-FFF2-40B4-BE49-F238E27FC236}">
                        <a16:creationId xmlns:a16="http://schemas.microsoft.com/office/drawing/2014/main" id="{9B40C224-54C8-9222-D9F4-859E76228C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7" name="四角形: 上の 2 つの角を丸める 656">
                    <a:extLst>
                      <a:ext uri="{FF2B5EF4-FFF2-40B4-BE49-F238E27FC236}">
                        <a16:creationId xmlns:a16="http://schemas.microsoft.com/office/drawing/2014/main" id="{551947D1-7F99-7F45-F050-19611523B0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8" name="四角形: 角を丸くする 657">
                    <a:extLst>
                      <a:ext uri="{FF2B5EF4-FFF2-40B4-BE49-F238E27FC236}">
                        <a16:creationId xmlns:a16="http://schemas.microsoft.com/office/drawing/2014/main" id="{C8AF203C-0CA3-789A-4FA4-50585B7012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9" name="四角形: 角を丸くする 658">
                    <a:extLst>
                      <a:ext uri="{FF2B5EF4-FFF2-40B4-BE49-F238E27FC236}">
                        <a16:creationId xmlns:a16="http://schemas.microsoft.com/office/drawing/2014/main" id="{0919B6E0-ABA2-8C4D-1DAE-2BBE26E875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0" name="四角形: 角を丸くする 659">
                    <a:extLst>
                      <a:ext uri="{FF2B5EF4-FFF2-40B4-BE49-F238E27FC236}">
                        <a16:creationId xmlns:a16="http://schemas.microsoft.com/office/drawing/2014/main" id="{3EC7DB9B-6967-88D1-149F-B7A1A4356F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69633863-AB11-A341-A48C-9FF9625E515F}"/>
                  </a:ext>
                </a:extLst>
              </p:cNvPr>
              <p:cNvGrpSpPr/>
              <p:nvPr/>
            </p:nvGrpSpPr>
            <p:grpSpPr>
              <a:xfrm rot="16200000">
                <a:off x="7653517" y="4751374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45" name="四角形: 上の 2 つの角を丸める 644">
                  <a:extLst>
                    <a:ext uri="{FF2B5EF4-FFF2-40B4-BE49-F238E27FC236}">
                      <a16:creationId xmlns:a16="http://schemas.microsoft.com/office/drawing/2014/main" id="{52A60E10-F4E0-9F5A-EDD1-7B10BEA6295F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1472BCEA-8F99-A1B7-7A88-356529DA59EE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47" name="四角形: 上の 2 つの角を丸める 646">
                    <a:extLst>
                      <a:ext uri="{FF2B5EF4-FFF2-40B4-BE49-F238E27FC236}">
                        <a16:creationId xmlns:a16="http://schemas.microsoft.com/office/drawing/2014/main" id="{7432DD4D-D823-D725-136C-09D1036ACC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8" name="四角形: 上の 2 つの角を丸める 647">
                    <a:extLst>
                      <a:ext uri="{FF2B5EF4-FFF2-40B4-BE49-F238E27FC236}">
                        <a16:creationId xmlns:a16="http://schemas.microsoft.com/office/drawing/2014/main" id="{E6C8584F-32B5-6042-59CC-A70DA5AA95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9" name="四角形: 角を丸くする 648">
                    <a:extLst>
                      <a:ext uri="{FF2B5EF4-FFF2-40B4-BE49-F238E27FC236}">
                        <a16:creationId xmlns:a16="http://schemas.microsoft.com/office/drawing/2014/main" id="{8B533D3D-D639-1EB9-2F02-D78277C04B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0" name="四角形: 角を丸くする 649">
                    <a:extLst>
                      <a:ext uri="{FF2B5EF4-FFF2-40B4-BE49-F238E27FC236}">
                        <a16:creationId xmlns:a16="http://schemas.microsoft.com/office/drawing/2014/main" id="{B1B4BC93-23DD-49F2-D372-456EBB4506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1" name="四角形: 角を丸くする 650">
                    <a:extLst>
                      <a:ext uri="{FF2B5EF4-FFF2-40B4-BE49-F238E27FC236}">
                        <a16:creationId xmlns:a16="http://schemas.microsoft.com/office/drawing/2014/main" id="{BFFFBE92-295C-9CC5-69B3-8063EAED29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2" name="楕円 651">
                    <a:extLst>
                      <a:ext uri="{FF2B5EF4-FFF2-40B4-BE49-F238E27FC236}">
                        <a16:creationId xmlns:a16="http://schemas.microsoft.com/office/drawing/2014/main" id="{0960C267-6E74-1644-DB74-EE8F41C279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3" name="テキスト ボックス 652">
                    <a:extLst>
                      <a:ext uri="{FF2B5EF4-FFF2-40B4-BE49-F238E27FC236}">
                        <a16:creationId xmlns:a16="http://schemas.microsoft.com/office/drawing/2014/main" id="{2261BF2A-54CD-3768-46BC-102D7EF50838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7255AE61-3110-EAB6-485B-5A1C4F25F502}"/>
                  </a:ext>
                </a:extLst>
              </p:cNvPr>
              <p:cNvGrpSpPr/>
              <p:nvPr/>
            </p:nvGrpSpPr>
            <p:grpSpPr>
              <a:xfrm>
                <a:off x="9021047" y="4337237"/>
                <a:ext cx="775205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36" name="四角形: 上の 2 つの角を丸める 635">
                  <a:extLst>
                    <a:ext uri="{FF2B5EF4-FFF2-40B4-BE49-F238E27FC236}">
                      <a16:creationId xmlns:a16="http://schemas.microsoft.com/office/drawing/2014/main" id="{B055226C-B3A2-EF4D-F9B5-476677B3FE93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14864416-992B-1A4C-4B33-0BC56766435A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638" name="四角形: 上の 2 つの角を丸める 637">
                    <a:extLst>
                      <a:ext uri="{FF2B5EF4-FFF2-40B4-BE49-F238E27FC236}">
                        <a16:creationId xmlns:a16="http://schemas.microsoft.com/office/drawing/2014/main" id="{F86A8DC1-1C63-6760-94C8-3751293842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9" name="四角形: 上の 2 つの角を丸める 638">
                    <a:extLst>
                      <a:ext uri="{FF2B5EF4-FFF2-40B4-BE49-F238E27FC236}">
                        <a16:creationId xmlns:a16="http://schemas.microsoft.com/office/drawing/2014/main" id="{8C1064BF-ED2F-83FA-BBE8-E3A7499F6B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70C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DA70573E-E295-3160-5FE3-8EAF2298BE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1" name="四角形: 角を丸くする 640">
                    <a:extLst>
                      <a:ext uri="{FF2B5EF4-FFF2-40B4-BE49-F238E27FC236}">
                        <a16:creationId xmlns:a16="http://schemas.microsoft.com/office/drawing/2014/main" id="{03800B78-10AB-5674-E89A-ECB667BB1C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2" name="四角形: 角を丸くする 641">
                    <a:extLst>
                      <a:ext uri="{FF2B5EF4-FFF2-40B4-BE49-F238E27FC236}">
                        <a16:creationId xmlns:a16="http://schemas.microsoft.com/office/drawing/2014/main" id="{4F1185A9-3C8A-5B26-2600-48EACFDB32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3" name="楕円 642">
                    <a:extLst>
                      <a:ext uri="{FF2B5EF4-FFF2-40B4-BE49-F238E27FC236}">
                        <a16:creationId xmlns:a16="http://schemas.microsoft.com/office/drawing/2014/main" id="{E0FE6660-FDE7-5DCA-B5E9-04AE3DC096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9" y="2952324"/>
                    <a:ext cx="850832" cy="601153"/>
                  </a:xfrm>
                  <a:prstGeom prst="ellipse">
                    <a:avLst/>
                  </a:prstGeom>
                  <a:solidFill>
                    <a:srgbClr val="00206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4" name="テキスト ボックス 643">
                    <a:extLst>
                      <a:ext uri="{FF2B5EF4-FFF2-40B4-BE49-F238E27FC236}">
                        <a16:creationId xmlns:a16="http://schemas.microsoft.com/office/drawing/2014/main" id="{CB547C73-A575-23C4-3A54-64FC020F356D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CB9CD441-1213-1D4A-9C2B-A1AF3E65EA66}"/>
                </a:ext>
              </a:extLst>
            </p:cNvPr>
            <p:cNvSpPr/>
            <p:nvPr/>
          </p:nvSpPr>
          <p:spPr bwMode="auto">
            <a:xfrm>
              <a:off x="879891" y="4371274"/>
              <a:ext cx="2277932" cy="2007706"/>
            </a:xfrm>
            <a:prstGeom prst="round2SameRect">
              <a:avLst>
                <a:gd name="adj1" fmla="val 39205"/>
                <a:gd name="adj2" fmla="val 8699"/>
              </a:avLst>
            </a:prstGeom>
            <a:solidFill>
              <a:srgbClr val="00B0F0">
                <a:alpha val="50196"/>
              </a:srgbClr>
            </a:solidFill>
            <a:ln w="28575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3AE3FBFF-0529-FA80-CA0E-06578BFB33D2}"/>
              </a:ext>
            </a:extLst>
          </p:cNvPr>
          <p:cNvGrpSpPr/>
          <p:nvPr/>
        </p:nvGrpSpPr>
        <p:grpSpPr>
          <a:xfrm>
            <a:off x="3867800" y="3922501"/>
            <a:ext cx="2277932" cy="2514790"/>
            <a:chOff x="3867800" y="3922501"/>
            <a:chExt cx="2277932" cy="251479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E633A6B-B55A-7168-2D05-EA8F9152432D}"/>
                </a:ext>
              </a:extLst>
            </p:cNvPr>
            <p:cNvGrpSpPr/>
            <p:nvPr/>
          </p:nvGrpSpPr>
          <p:grpSpPr>
            <a:xfrm>
              <a:off x="4580506" y="3922501"/>
              <a:ext cx="824383" cy="504719"/>
              <a:chOff x="4580506" y="3922501"/>
              <a:chExt cx="824383" cy="570700"/>
            </a:xfrm>
            <a:solidFill>
              <a:srgbClr val="00B0F0">
                <a:alpha val="50196"/>
              </a:srgbClr>
            </a:solidFill>
          </p:grpSpPr>
          <p:sp>
            <p:nvSpPr>
              <p:cNvPr id="699" name="四角形: 上の 2 つの角を丸める 698">
                <a:extLst>
                  <a:ext uri="{FF2B5EF4-FFF2-40B4-BE49-F238E27FC236}">
                    <a16:creationId xmlns:a16="http://schemas.microsoft.com/office/drawing/2014/main" id="{F15D631C-505D-6F3C-F00C-32C736F39A8E}"/>
                  </a:ext>
                </a:extLst>
              </p:cNvPr>
              <p:cNvSpPr/>
              <p:nvPr/>
            </p:nvSpPr>
            <p:spPr bwMode="auto">
              <a:xfrm>
                <a:off x="4744493" y="4383885"/>
                <a:ext cx="524546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8575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0" name="四角形: 上の 2 つの角を丸める 699">
                <a:extLst>
                  <a:ext uri="{FF2B5EF4-FFF2-40B4-BE49-F238E27FC236}">
                    <a16:creationId xmlns:a16="http://schemas.microsoft.com/office/drawing/2014/main" id="{86FE9202-EDDE-060D-8594-94A378ED57B2}"/>
                  </a:ext>
                </a:extLst>
              </p:cNvPr>
              <p:cNvSpPr/>
              <p:nvPr/>
            </p:nvSpPr>
            <p:spPr bwMode="auto">
              <a:xfrm>
                <a:off x="4797506" y="4259314"/>
                <a:ext cx="418521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8575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B664CF93-BC55-067E-B14B-28ED652E4F29}"/>
                  </a:ext>
                </a:extLst>
              </p:cNvPr>
              <p:cNvSpPr/>
              <p:nvPr/>
            </p:nvSpPr>
            <p:spPr bwMode="auto">
              <a:xfrm rot="10800000">
                <a:off x="4580506" y="3922501"/>
                <a:ext cx="824383" cy="343520"/>
              </a:xfrm>
              <a:custGeom>
                <a:avLst/>
                <a:gdLst>
                  <a:gd name="connsiteX0" fmla="*/ 1063949 w 1068600"/>
                  <a:gd name="connsiteY0" fmla="*/ 444677 h 445284"/>
                  <a:gd name="connsiteX1" fmla="*/ 667161 w 1068600"/>
                  <a:gd name="connsiteY1" fmla="*/ 387407 h 445284"/>
                  <a:gd name="connsiteX2" fmla="*/ 667161 w 1068600"/>
                  <a:gd name="connsiteY2" fmla="*/ 390835 h 445284"/>
                  <a:gd name="connsiteX3" fmla="*/ 640032 w 1068600"/>
                  <a:gd name="connsiteY3" fmla="*/ 418245 h 445284"/>
                  <a:gd name="connsiteX4" fmla="*/ 182200 w 1068600"/>
                  <a:gd name="connsiteY4" fmla="*/ 387407 h 445284"/>
                  <a:gd name="connsiteX5" fmla="*/ 60111 w 1068600"/>
                  <a:gd name="connsiteY5" fmla="*/ 443796 h 445284"/>
                  <a:gd name="connsiteX6" fmla="*/ 0 w 1068600"/>
                  <a:gd name="connsiteY6" fmla="*/ 422973 h 445284"/>
                  <a:gd name="connsiteX7" fmla="*/ 326683 w 1068600"/>
                  <a:gd name="connsiteY7" fmla="*/ 0 h 445284"/>
                  <a:gd name="connsiteX8" fmla="*/ 726087 w 1068600"/>
                  <a:gd name="connsiteY8" fmla="*/ 0 h 445284"/>
                  <a:gd name="connsiteX9" fmla="*/ 1068600 w 1068600"/>
                  <a:gd name="connsiteY9" fmla="*/ 443469 h 445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8600" h="445284">
                    <a:moveTo>
                      <a:pt x="1063949" y="444677"/>
                    </a:moveTo>
                    <a:cubicBezTo>
                      <a:pt x="931686" y="458676"/>
                      <a:pt x="799424" y="224506"/>
                      <a:pt x="667161" y="387407"/>
                    </a:cubicBezTo>
                    <a:lnTo>
                      <a:pt x="667161" y="390835"/>
                    </a:lnTo>
                    <a:lnTo>
                      <a:pt x="640032" y="418245"/>
                    </a:lnTo>
                    <a:cubicBezTo>
                      <a:pt x="487421" y="540127"/>
                      <a:pt x="334811" y="199444"/>
                      <a:pt x="182200" y="387407"/>
                    </a:cubicBezTo>
                    <a:cubicBezTo>
                      <a:pt x="141504" y="437530"/>
                      <a:pt x="100807" y="450061"/>
                      <a:pt x="60111" y="443796"/>
                    </a:cubicBezTo>
                    <a:lnTo>
                      <a:pt x="0" y="422973"/>
                    </a:lnTo>
                    <a:lnTo>
                      <a:pt x="326683" y="0"/>
                    </a:lnTo>
                    <a:lnTo>
                      <a:pt x="726087" y="0"/>
                    </a:lnTo>
                    <a:lnTo>
                      <a:pt x="1068600" y="443469"/>
                    </a:lnTo>
                    <a:close/>
                  </a:path>
                </a:pathLst>
              </a:custGeom>
              <a:grpFill/>
              <a:ln w="28575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40575A51-E5F7-97BF-CB60-55142A96F711}"/>
                </a:ext>
              </a:extLst>
            </p:cNvPr>
            <p:cNvGrpSpPr/>
            <p:nvPr/>
          </p:nvGrpSpPr>
          <p:grpSpPr>
            <a:xfrm>
              <a:off x="4100567" y="4664001"/>
              <a:ext cx="875448" cy="1679198"/>
              <a:chOff x="10237871" y="3579553"/>
              <a:chExt cx="1134792" cy="2176645"/>
            </a:xfrm>
          </p:grpSpPr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88178EF7-C880-87D9-5442-6EE0FEEA0343}"/>
                  </a:ext>
                </a:extLst>
              </p:cNvPr>
              <p:cNvSpPr/>
              <p:nvPr/>
            </p:nvSpPr>
            <p:spPr bwMode="auto">
              <a:xfrm>
                <a:off x="10237871" y="3579553"/>
                <a:ext cx="1134792" cy="2176645"/>
              </a:xfrm>
              <a:custGeom>
                <a:avLst/>
                <a:gdLst>
                  <a:gd name="connsiteX0" fmla="*/ 538693 w 1134792"/>
                  <a:gd name="connsiteY0" fmla="*/ 0 h 2176645"/>
                  <a:gd name="connsiteX1" fmla="*/ 596101 w 1134792"/>
                  <a:gd name="connsiteY1" fmla="*/ 0 h 2176645"/>
                  <a:gd name="connsiteX2" fmla="*/ 612704 w 1134792"/>
                  <a:gd name="connsiteY2" fmla="*/ 16603 h 2176645"/>
                  <a:gd name="connsiteX3" fmla="*/ 612704 w 1134792"/>
                  <a:gd name="connsiteY3" fmla="*/ 246398 h 2176645"/>
                  <a:gd name="connsiteX4" fmla="*/ 812451 w 1134792"/>
                  <a:gd name="connsiteY4" fmla="*/ 246398 h 2176645"/>
                  <a:gd name="connsiteX5" fmla="*/ 846691 w 1134792"/>
                  <a:gd name="connsiteY5" fmla="*/ 280638 h 2176645"/>
                  <a:gd name="connsiteX6" fmla="*/ 836662 w 1134792"/>
                  <a:gd name="connsiteY6" fmla="*/ 304849 h 2176645"/>
                  <a:gd name="connsiteX7" fmla="*/ 825727 w 1134792"/>
                  <a:gd name="connsiteY7" fmla="*/ 309379 h 2176645"/>
                  <a:gd name="connsiteX8" fmla="*/ 847208 w 1134792"/>
                  <a:gd name="connsiteY8" fmla="*/ 321038 h 2176645"/>
                  <a:gd name="connsiteX9" fmla="*/ 981892 w 1134792"/>
                  <a:gd name="connsiteY9" fmla="*/ 478653 h 2176645"/>
                  <a:gd name="connsiteX10" fmla="*/ 1005783 w 1134792"/>
                  <a:gd name="connsiteY10" fmla="*/ 545264 h 2176645"/>
                  <a:gd name="connsiteX11" fmla="*/ 1100552 w 1134792"/>
                  <a:gd name="connsiteY11" fmla="*/ 545264 h 2176645"/>
                  <a:gd name="connsiteX12" fmla="*/ 1134792 w 1134792"/>
                  <a:gd name="connsiteY12" fmla="*/ 579504 h 2176645"/>
                  <a:gd name="connsiteX13" fmla="*/ 1124763 w 1134792"/>
                  <a:gd name="connsiteY13" fmla="*/ 603715 h 2176645"/>
                  <a:gd name="connsiteX14" fmla="*/ 1107327 w 1134792"/>
                  <a:gd name="connsiteY14" fmla="*/ 610938 h 2176645"/>
                  <a:gd name="connsiteX15" fmla="*/ 1107327 w 1134792"/>
                  <a:gd name="connsiteY15" fmla="*/ 2110971 h 2176645"/>
                  <a:gd name="connsiteX16" fmla="*/ 1124763 w 1134792"/>
                  <a:gd name="connsiteY16" fmla="*/ 2118194 h 2176645"/>
                  <a:gd name="connsiteX17" fmla="*/ 1134792 w 1134792"/>
                  <a:gd name="connsiteY17" fmla="*/ 2142405 h 2176645"/>
                  <a:gd name="connsiteX18" fmla="*/ 1100552 w 1134792"/>
                  <a:gd name="connsiteY18" fmla="*/ 2176645 h 2176645"/>
                  <a:gd name="connsiteX19" fmla="*/ 34240 w 1134792"/>
                  <a:gd name="connsiteY19" fmla="*/ 2176645 h 2176645"/>
                  <a:gd name="connsiteX20" fmla="*/ 0 w 1134792"/>
                  <a:gd name="connsiteY20" fmla="*/ 2142405 h 2176645"/>
                  <a:gd name="connsiteX21" fmla="*/ 10029 w 1134792"/>
                  <a:gd name="connsiteY21" fmla="*/ 2118194 h 2176645"/>
                  <a:gd name="connsiteX22" fmla="*/ 27464 w 1134792"/>
                  <a:gd name="connsiteY22" fmla="*/ 2110972 h 2176645"/>
                  <a:gd name="connsiteX23" fmla="*/ 27464 w 1134792"/>
                  <a:gd name="connsiteY23" fmla="*/ 610937 h 2176645"/>
                  <a:gd name="connsiteX24" fmla="*/ 10029 w 1134792"/>
                  <a:gd name="connsiteY24" fmla="*/ 603715 h 2176645"/>
                  <a:gd name="connsiteX25" fmla="*/ 0 w 1134792"/>
                  <a:gd name="connsiteY25" fmla="*/ 579504 h 2176645"/>
                  <a:gd name="connsiteX26" fmla="*/ 34240 w 1134792"/>
                  <a:gd name="connsiteY26" fmla="*/ 545264 h 2176645"/>
                  <a:gd name="connsiteX27" fmla="*/ 129007 w 1134792"/>
                  <a:gd name="connsiteY27" fmla="*/ 545264 h 2176645"/>
                  <a:gd name="connsiteX28" fmla="*/ 152898 w 1134792"/>
                  <a:gd name="connsiteY28" fmla="*/ 478653 h 2176645"/>
                  <a:gd name="connsiteX29" fmla="*/ 287582 w 1134792"/>
                  <a:gd name="connsiteY29" fmla="*/ 321038 h 2176645"/>
                  <a:gd name="connsiteX30" fmla="*/ 309064 w 1134792"/>
                  <a:gd name="connsiteY30" fmla="*/ 309378 h 2176645"/>
                  <a:gd name="connsiteX31" fmla="*/ 298130 w 1134792"/>
                  <a:gd name="connsiteY31" fmla="*/ 304849 h 2176645"/>
                  <a:gd name="connsiteX32" fmla="*/ 288101 w 1134792"/>
                  <a:gd name="connsiteY32" fmla="*/ 280638 h 2176645"/>
                  <a:gd name="connsiteX33" fmla="*/ 322341 w 1134792"/>
                  <a:gd name="connsiteY33" fmla="*/ 246398 h 2176645"/>
                  <a:gd name="connsiteX34" fmla="*/ 522090 w 1134792"/>
                  <a:gd name="connsiteY34" fmla="*/ 246398 h 2176645"/>
                  <a:gd name="connsiteX35" fmla="*/ 522090 w 1134792"/>
                  <a:gd name="connsiteY35" fmla="*/ 16603 h 2176645"/>
                  <a:gd name="connsiteX36" fmla="*/ 538693 w 1134792"/>
                  <a:gd name="connsiteY36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34792" h="2176645">
                    <a:moveTo>
                      <a:pt x="538693" y="0"/>
                    </a:moveTo>
                    <a:lnTo>
                      <a:pt x="596101" y="0"/>
                    </a:lnTo>
                    <a:cubicBezTo>
                      <a:pt x="605271" y="0"/>
                      <a:pt x="612704" y="7433"/>
                      <a:pt x="612704" y="16603"/>
                    </a:cubicBezTo>
                    <a:lnTo>
                      <a:pt x="612704" y="246398"/>
                    </a:lnTo>
                    <a:lnTo>
                      <a:pt x="812451" y="246398"/>
                    </a:lnTo>
                    <a:cubicBezTo>
                      <a:pt x="831361" y="246398"/>
                      <a:pt x="846691" y="261728"/>
                      <a:pt x="846691" y="280638"/>
                    </a:cubicBezTo>
                    <a:cubicBezTo>
                      <a:pt x="846691" y="290093"/>
                      <a:pt x="842858" y="298653"/>
                      <a:pt x="836662" y="304849"/>
                    </a:cubicBezTo>
                    <a:lnTo>
                      <a:pt x="825727" y="309379"/>
                    </a:lnTo>
                    <a:lnTo>
                      <a:pt x="847208" y="321038"/>
                    </a:lnTo>
                    <a:cubicBezTo>
                      <a:pt x="905203" y="360219"/>
                      <a:pt x="952024" y="414684"/>
                      <a:pt x="981892" y="478653"/>
                    </a:cubicBezTo>
                    <a:lnTo>
                      <a:pt x="1005783" y="545264"/>
                    </a:lnTo>
                    <a:lnTo>
                      <a:pt x="1100552" y="545264"/>
                    </a:lnTo>
                    <a:cubicBezTo>
                      <a:pt x="1119462" y="545264"/>
                      <a:pt x="1134792" y="560594"/>
                      <a:pt x="1134792" y="579504"/>
                    </a:cubicBezTo>
                    <a:cubicBezTo>
                      <a:pt x="1134792" y="588959"/>
                      <a:pt x="1130960" y="597519"/>
                      <a:pt x="1124763" y="603715"/>
                    </a:cubicBezTo>
                    <a:lnTo>
                      <a:pt x="1107327" y="610938"/>
                    </a:lnTo>
                    <a:lnTo>
                      <a:pt x="1107327" y="2110971"/>
                    </a:lnTo>
                    <a:lnTo>
                      <a:pt x="1124763" y="2118194"/>
                    </a:lnTo>
                    <a:cubicBezTo>
                      <a:pt x="1130960" y="2124390"/>
                      <a:pt x="1134792" y="2132950"/>
                      <a:pt x="1134792" y="2142405"/>
                    </a:cubicBezTo>
                    <a:cubicBezTo>
                      <a:pt x="1134792" y="2161315"/>
                      <a:pt x="1119462" y="2176645"/>
                      <a:pt x="1100552" y="2176645"/>
                    </a:cubicBezTo>
                    <a:lnTo>
                      <a:pt x="34240" y="2176645"/>
                    </a:lnTo>
                    <a:cubicBezTo>
                      <a:pt x="15330" y="2176645"/>
                      <a:pt x="0" y="2161315"/>
                      <a:pt x="0" y="2142405"/>
                    </a:cubicBezTo>
                    <a:cubicBezTo>
                      <a:pt x="0" y="2132950"/>
                      <a:pt x="3833" y="2124390"/>
                      <a:pt x="10029" y="2118194"/>
                    </a:cubicBezTo>
                    <a:lnTo>
                      <a:pt x="27464" y="2110972"/>
                    </a:lnTo>
                    <a:lnTo>
                      <a:pt x="27464" y="610937"/>
                    </a:lnTo>
                    <a:lnTo>
                      <a:pt x="10029" y="603715"/>
                    </a:lnTo>
                    <a:cubicBezTo>
                      <a:pt x="3833" y="597519"/>
                      <a:pt x="0" y="588959"/>
                      <a:pt x="0" y="579504"/>
                    </a:cubicBezTo>
                    <a:cubicBezTo>
                      <a:pt x="0" y="560594"/>
                      <a:pt x="15330" y="545264"/>
                      <a:pt x="34240" y="545264"/>
                    </a:cubicBezTo>
                    <a:lnTo>
                      <a:pt x="129007" y="545264"/>
                    </a:lnTo>
                    <a:lnTo>
                      <a:pt x="152898" y="478653"/>
                    </a:lnTo>
                    <a:cubicBezTo>
                      <a:pt x="182766" y="414684"/>
                      <a:pt x="229587" y="360219"/>
                      <a:pt x="287582" y="321038"/>
                    </a:cubicBezTo>
                    <a:lnTo>
                      <a:pt x="309064" y="309378"/>
                    </a:lnTo>
                    <a:lnTo>
                      <a:pt x="298130" y="304849"/>
                    </a:lnTo>
                    <a:cubicBezTo>
                      <a:pt x="291934" y="298653"/>
                      <a:pt x="288101" y="290093"/>
                      <a:pt x="288101" y="280638"/>
                    </a:cubicBezTo>
                    <a:cubicBezTo>
                      <a:pt x="288101" y="261728"/>
                      <a:pt x="303431" y="246398"/>
                      <a:pt x="322341" y="246398"/>
                    </a:cubicBezTo>
                    <a:lnTo>
                      <a:pt x="522090" y="246398"/>
                    </a:lnTo>
                    <a:lnTo>
                      <a:pt x="522090" y="16603"/>
                    </a:lnTo>
                    <a:cubicBezTo>
                      <a:pt x="522090" y="7433"/>
                      <a:pt x="529523" y="0"/>
                      <a:pt x="538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59CBBC54-9D55-6DA4-EA72-70B69CFF4F2D}"/>
                  </a:ext>
                </a:extLst>
              </p:cNvPr>
              <p:cNvGrpSpPr/>
              <p:nvPr/>
            </p:nvGrpSpPr>
            <p:grpSpPr>
              <a:xfrm>
                <a:off x="10237871" y="3579553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717" name="四角形: 上の 2 つの角を丸める 716">
                  <a:extLst>
                    <a:ext uri="{FF2B5EF4-FFF2-40B4-BE49-F238E27FC236}">
                      <a16:creationId xmlns:a16="http://schemas.microsoft.com/office/drawing/2014/main" id="{779EA838-D58B-D2E8-08EE-28EE41B0E36F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18" name="グループ化 717">
                  <a:extLst>
                    <a:ext uri="{FF2B5EF4-FFF2-40B4-BE49-F238E27FC236}">
                      <a16:creationId xmlns:a16="http://schemas.microsoft.com/office/drawing/2014/main" id="{F151B959-6A7A-15C8-508D-776A4B7EFDE9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719" name="四角形: 上の 2 つの角を丸める 718">
                    <a:extLst>
                      <a:ext uri="{FF2B5EF4-FFF2-40B4-BE49-F238E27FC236}">
                        <a16:creationId xmlns:a16="http://schemas.microsoft.com/office/drawing/2014/main" id="{306A2D93-2E82-5CD4-9FDB-92B2B05995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0" name="四角形: 上の 2 つの角を丸める 719">
                    <a:extLst>
                      <a:ext uri="{FF2B5EF4-FFF2-40B4-BE49-F238E27FC236}">
                        <a16:creationId xmlns:a16="http://schemas.microsoft.com/office/drawing/2014/main" id="{1030A2F4-D119-8441-5351-E036F95175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1" name="四角形: 角を丸くする 720">
                    <a:extLst>
                      <a:ext uri="{FF2B5EF4-FFF2-40B4-BE49-F238E27FC236}">
                        <a16:creationId xmlns:a16="http://schemas.microsoft.com/office/drawing/2014/main" id="{52C20B47-006E-E01A-7C75-5B087EC88B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2" name="四角形: 角を丸くする 721">
                    <a:extLst>
                      <a:ext uri="{FF2B5EF4-FFF2-40B4-BE49-F238E27FC236}">
                        <a16:creationId xmlns:a16="http://schemas.microsoft.com/office/drawing/2014/main" id="{3D35B55D-D3F6-7D3D-549A-F8AAB8F1BB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3" name="四角形: 角を丸くする 722">
                    <a:extLst>
                      <a:ext uri="{FF2B5EF4-FFF2-40B4-BE49-F238E27FC236}">
                        <a16:creationId xmlns:a16="http://schemas.microsoft.com/office/drawing/2014/main" id="{29BB36D0-360A-255C-02C4-D46EE199C3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4" name="楕円 723">
                    <a:extLst>
                      <a:ext uri="{FF2B5EF4-FFF2-40B4-BE49-F238E27FC236}">
                        <a16:creationId xmlns:a16="http://schemas.microsoft.com/office/drawing/2014/main" id="{EE0B2EFB-3ECD-5A50-ADB3-BC943B85BC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5" name="テキスト ボックス 724">
                    <a:extLst>
                      <a:ext uri="{FF2B5EF4-FFF2-40B4-BE49-F238E27FC236}">
                        <a16:creationId xmlns:a16="http://schemas.microsoft.com/office/drawing/2014/main" id="{01EFBF45-E257-59A9-F122-2A1A2DC1BD2E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7074C3EA-A264-8776-7D76-449B0D19A615}"/>
                </a:ext>
              </a:extLst>
            </p:cNvPr>
            <p:cNvGrpSpPr/>
            <p:nvPr/>
          </p:nvGrpSpPr>
          <p:grpSpPr>
            <a:xfrm>
              <a:off x="5050930" y="4664001"/>
              <a:ext cx="875448" cy="1679198"/>
              <a:chOff x="10237871" y="3579553"/>
              <a:chExt cx="1134792" cy="2176645"/>
            </a:xfrm>
          </p:grpSpPr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1F9317A8-9436-F704-C888-764919879E98}"/>
                  </a:ext>
                </a:extLst>
              </p:cNvPr>
              <p:cNvSpPr/>
              <p:nvPr/>
            </p:nvSpPr>
            <p:spPr bwMode="auto">
              <a:xfrm>
                <a:off x="10237871" y="3579553"/>
                <a:ext cx="1134792" cy="2176645"/>
              </a:xfrm>
              <a:custGeom>
                <a:avLst/>
                <a:gdLst>
                  <a:gd name="connsiteX0" fmla="*/ 538693 w 1134792"/>
                  <a:gd name="connsiteY0" fmla="*/ 0 h 2176645"/>
                  <a:gd name="connsiteX1" fmla="*/ 596101 w 1134792"/>
                  <a:gd name="connsiteY1" fmla="*/ 0 h 2176645"/>
                  <a:gd name="connsiteX2" fmla="*/ 612704 w 1134792"/>
                  <a:gd name="connsiteY2" fmla="*/ 16603 h 2176645"/>
                  <a:gd name="connsiteX3" fmla="*/ 612704 w 1134792"/>
                  <a:gd name="connsiteY3" fmla="*/ 246398 h 2176645"/>
                  <a:gd name="connsiteX4" fmla="*/ 812451 w 1134792"/>
                  <a:gd name="connsiteY4" fmla="*/ 246398 h 2176645"/>
                  <a:gd name="connsiteX5" fmla="*/ 846691 w 1134792"/>
                  <a:gd name="connsiteY5" fmla="*/ 280638 h 2176645"/>
                  <a:gd name="connsiteX6" fmla="*/ 836662 w 1134792"/>
                  <a:gd name="connsiteY6" fmla="*/ 304849 h 2176645"/>
                  <a:gd name="connsiteX7" fmla="*/ 825727 w 1134792"/>
                  <a:gd name="connsiteY7" fmla="*/ 309379 h 2176645"/>
                  <a:gd name="connsiteX8" fmla="*/ 847208 w 1134792"/>
                  <a:gd name="connsiteY8" fmla="*/ 321038 h 2176645"/>
                  <a:gd name="connsiteX9" fmla="*/ 981892 w 1134792"/>
                  <a:gd name="connsiteY9" fmla="*/ 478653 h 2176645"/>
                  <a:gd name="connsiteX10" fmla="*/ 1005783 w 1134792"/>
                  <a:gd name="connsiteY10" fmla="*/ 545264 h 2176645"/>
                  <a:gd name="connsiteX11" fmla="*/ 1100552 w 1134792"/>
                  <a:gd name="connsiteY11" fmla="*/ 545264 h 2176645"/>
                  <a:gd name="connsiteX12" fmla="*/ 1134792 w 1134792"/>
                  <a:gd name="connsiteY12" fmla="*/ 579504 h 2176645"/>
                  <a:gd name="connsiteX13" fmla="*/ 1124763 w 1134792"/>
                  <a:gd name="connsiteY13" fmla="*/ 603715 h 2176645"/>
                  <a:gd name="connsiteX14" fmla="*/ 1107327 w 1134792"/>
                  <a:gd name="connsiteY14" fmla="*/ 610938 h 2176645"/>
                  <a:gd name="connsiteX15" fmla="*/ 1107327 w 1134792"/>
                  <a:gd name="connsiteY15" fmla="*/ 2110971 h 2176645"/>
                  <a:gd name="connsiteX16" fmla="*/ 1124763 w 1134792"/>
                  <a:gd name="connsiteY16" fmla="*/ 2118194 h 2176645"/>
                  <a:gd name="connsiteX17" fmla="*/ 1134792 w 1134792"/>
                  <a:gd name="connsiteY17" fmla="*/ 2142405 h 2176645"/>
                  <a:gd name="connsiteX18" fmla="*/ 1100552 w 1134792"/>
                  <a:gd name="connsiteY18" fmla="*/ 2176645 h 2176645"/>
                  <a:gd name="connsiteX19" fmla="*/ 34240 w 1134792"/>
                  <a:gd name="connsiteY19" fmla="*/ 2176645 h 2176645"/>
                  <a:gd name="connsiteX20" fmla="*/ 0 w 1134792"/>
                  <a:gd name="connsiteY20" fmla="*/ 2142405 h 2176645"/>
                  <a:gd name="connsiteX21" fmla="*/ 10029 w 1134792"/>
                  <a:gd name="connsiteY21" fmla="*/ 2118194 h 2176645"/>
                  <a:gd name="connsiteX22" fmla="*/ 27464 w 1134792"/>
                  <a:gd name="connsiteY22" fmla="*/ 2110972 h 2176645"/>
                  <a:gd name="connsiteX23" fmla="*/ 27464 w 1134792"/>
                  <a:gd name="connsiteY23" fmla="*/ 610937 h 2176645"/>
                  <a:gd name="connsiteX24" fmla="*/ 10029 w 1134792"/>
                  <a:gd name="connsiteY24" fmla="*/ 603715 h 2176645"/>
                  <a:gd name="connsiteX25" fmla="*/ 0 w 1134792"/>
                  <a:gd name="connsiteY25" fmla="*/ 579504 h 2176645"/>
                  <a:gd name="connsiteX26" fmla="*/ 34240 w 1134792"/>
                  <a:gd name="connsiteY26" fmla="*/ 545264 h 2176645"/>
                  <a:gd name="connsiteX27" fmla="*/ 129007 w 1134792"/>
                  <a:gd name="connsiteY27" fmla="*/ 545264 h 2176645"/>
                  <a:gd name="connsiteX28" fmla="*/ 152898 w 1134792"/>
                  <a:gd name="connsiteY28" fmla="*/ 478653 h 2176645"/>
                  <a:gd name="connsiteX29" fmla="*/ 287582 w 1134792"/>
                  <a:gd name="connsiteY29" fmla="*/ 321038 h 2176645"/>
                  <a:gd name="connsiteX30" fmla="*/ 309064 w 1134792"/>
                  <a:gd name="connsiteY30" fmla="*/ 309378 h 2176645"/>
                  <a:gd name="connsiteX31" fmla="*/ 298130 w 1134792"/>
                  <a:gd name="connsiteY31" fmla="*/ 304849 h 2176645"/>
                  <a:gd name="connsiteX32" fmla="*/ 288101 w 1134792"/>
                  <a:gd name="connsiteY32" fmla="*/ 280638 h 2176645"/>
                  <a:gd name="connsiteX33" fmla="*/ 322341 w 1134792"/>
                  <a:gd name="connsiteY33" fmla="*/ 246398 h 2176645"/>
                  <a:gd name="connsiteX34" fmla="*/ 522090 w 1134792"/>
                  <a:gd name="connsiteY34" fmla="*/ 246398 h 2176645"/>
                  <a:gd name="connsiteX35" fmla="*/ 522090 w 1134792"/>
                  <a:gd name="connsiteY35" fmla="*/ 16603 h 2176645"/>
                  <a:gd name="connsiteX36" fmla="*/ 538693 w 1134792"/>
                  <a:gd name="connsiteY36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34792" h="2176645">
                    <a:moveTo>
                      <a:pt x="538693" y="0"/>
                    </a:moveTo>
                    <a:lnTo>
                      <a:pt x="596101" y="0"/>
                    </a:lnTo>
                    <a:cubicBezTo>
                      <a:pt x="605271" y="0"/>
                      <a:pt x="612704" y="7433"/>
                      <a:pt x="612704" y="16603"/>
                    </a:cubicBezTo>
                    <a:lnTo>
                      <a:pt x="612704" y="246398"/>
                    </a:lnTo>
                    <a:lnTo>
                      <a:pt x="812451" y="246398"/>
                    </a:lnTo>
                    <a:cubicBezTo>
                      <a:pt x="831361" y="246398"/>
                      <a:pt x="846691" y="261728"/>
                      <a:pt x="846691" y="280638"/>
                    </a:cubicBezTo>
                    <a:cubicBezTo>
                      <a:pt x="846691" y="290093"/>
                      <a:pt x="842858" y="298653"/>
                      <a:pt x="836662" y="304849"/>
                    </a:cubicBezTo>
                    <a:lnTo>
                      <a:pt x="825727" y="309379"/>
                    </a:lnTo>
                    <a:lnTo>
                      <a:pt x="847208" y="321038"/>
                    </a:lnTo>
                    <a:cubicBezTo>
                      <a:pt x="905203" y="360219"/>
                      <a:pt x="952024" y="414684"/>
                      <a:pt x="981892" y="478653"/>
                    </a:cubicBezTo>
                    <a:lnTo>
                      <a:pt x="1005783" y="545264"/>
                    </a:lnTo>
                    <a:lnTo>
                      <a:pt x="1100552" y="545264"/>
                    </a:lnTo>
                    <a:cubicBezTo>
                      <a:pt x="1119462" y="545264"/>
                      <a:pt x="1134792" y="560594"/>
                      <a:pt x="1134792" y="579504"/>
                    </a:cubicBezTo>
                    <a:cubicBezTo>
                      <a:pt x="1134792" y="588959"/>
                      <a:pt x="1130960" y="597519"/>
                      <a:pt x="1124763" y="603715"/>
                    </a:cubicBezTo>
                    <a:lnTo>
                      <a:pt x="1107327" y="610938"/>
                    </a:lnTo>
                    <a:lnTo>
                      <a:pt x="1107327" y="2110971"/>
                    </a:lnTo>
                    <a:lnTo>
                      <a:pt x="1124763" y="2118194"/>
                    </a:lnTo>
                    <a:cubicBezTo>
                      <a:pt x="1130960" y="2124390"/>
                      <a:pt x="1134792" y="2132950"/>
                      <a:pt x="1134792" y="2142405"/>
                    </a:cubicBezTo>
                    <a:cubicBezTo>
                      <a:pt x="1134792" y="2161315"/>
                      <a:pt x="1119462" y="2176645"/>
                      <a:pt x="1100552" y="2176645"/>
                    </a:cubicBezTo>
                    <a:lnTo>
                      <a:pt x="34240" y="2176645"/>
                    </a:lnTo>
                    <a:cubicBezTo>
                      <a:pt x="15330" y="2176645"/>
                      <a:pt x="0" y="2161315"/>
                      <a:pt x="0" y="2142405"/>
                    </a:cubicBezTo>
                    <a:cubicBezTo>
                      <a:pt x="0" y="2132950"/>
                      <a:pt x="3833" y="2124390"/>
                      <a:pt x="10029" y="2118194"/>
                    </a:cubicBezTo>
                    <a:lnTo>
                      <a:pt x="27464" y="2110972"/>
                    </a:lnTo>
                    <a:lnTo>
                      <a:pt x="27464" y="610937"/>
                    </a:lnTo>
                    <a:lnTo>
                      <a:pt x="10029" y="603715"/>
                    </a:lnTo>
                    <a:cubicBezTo>
                      <a:pt x="3833" y="597519"/>
                      <a:pt x="0" y="588959"/>
                      <a:pt x="0" y="579504"/>
                    </a:cubicBezTo>
                    <a:cubicBezTo>
                      <a:pt x="0" y="560594"/>
                      <a:pt x="15330" y="545264"/>
                      <a:pt x="34240" y="545264"/>
                    </a:cubicBezTo>
                    <a:lnTo>
                      <a:pt x="129007" y="545264"/>
                    </a:lnTo>
                    <a:lnTo>
                      <a:pt x="152898" y="478653"/>
                    </a:lnTo>
                    <a:cubicBezTo>
                      <a:pt x="182766" y="414684"/>
                      <a:pt x="229587" y="360219"/>
                      <a:pt x="287582" y="321038"/>
                    </a:cubicBezTo>
                    <a:lnTo>
                      <a:pt x="309064" y="309378"/>
                    </a:lnTo>
                    <a:lnTo>
                      <a:pt x="298130" y="304849"/>
                    </a:lnTo>
                    <a:cubicBezTo>
                      <a:pt x="291934" y="298653"/>
                      <a:pt x="288101" y="290093"/>
                      <a:pt x="288101" y="280638"/>
                    </a:cubicBezTo>
                    <a:cubicBezTo>
                      <a:pt x="288101" y="261728"/>
                      <a:pt x="303431" y="246398"/>
                      <a:pt x="322341" y="246398"/>
                    </a:cubicBezTo>
                    <a:lnTo>
                      <a:pt x="522090" y="246398"/>
                    </a:lnTo>
                    <a:lnTo>
                      <a:pt x="522090" y="16603"/>
                    </a:lnTo>
                    <a:cubicBezTo>
                      <a:pt x="522090" y="7433"/>
                      <a:pt x="529523" y="0"/>
                      <a:pt x="538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0735B616-BA3E-A34C-3454-4F9152A639CC}"/>
                  </a:ext>
                </a:extLst>
              </p:cNvPr>
              <p:cNvGrpSpPr/>
              <p:nvPr/>
            </p:nvGrpSpPr>
            <p:grpSpPr>
              <a:xfrm>
                <a:off x="10237871" y="3579553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706" name="四角形: 上の 2 つの角を丸める 705">
                  <a:extLst>
                    <a:ext uri="{FF2B5EF4-FFF2-40B4-BE49-F238E27FC236}">
                      <a16:creationId xmlns:a16="http://schemas.microsoft.com/office/drawing/2014/main" id="{43998268-EFA1-1CB2-4284-AB1515CF1DE0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63EE110E-CD1E-DF60-D548-26647FB0CE2A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708" name="四角形: 上の 2 つの角を丸める 707">
                    <a:extLst>
                      <a:ext uri="{FF2B5EF4-FFF2-40B4-BE49-F238E27FC236}">
                        <a16:creationId xmlns:a16="http://schemas.microsoft.com/office/drawing/2014/main" id="{8808E4CC-81E1-E117-DACC-C33B0930B8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9" name="四角形: 上の 2 つの角を丸める 708">
                    <a:extLst>
                      <a:ext uri="{FF2B5EF4-FFF2-40B4-BE49-F238E27FC236}">
                        <a16:creationId xmlns:a16="http://schemas.microsoft.com/office/drawing/2014/main" id="{AEE385E0-1A1C-C1CA-EF53-21C5F3A35F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DAEDEF">
                      <a:lumMod val="90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0" name="四角形: 角を丸くする 709">
                    <a:extLst>
                      <a:ext uri="{FF2B5EF4-FFF2-40B4-BE49-F238E27FC236}">
                        <a16:creationId xmlns:a16="http://schemas.microsoft.com/office/drawing/2014/main" id="{06EF5D0A-6A35-676D-15AF-0E2A018EDB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1" name="四角形: 角を丸くする 710">
                    <a:extLst>
                      <a:ext uri="{FF2B5EF4-FFF2-40B4-BE49-F238E27FC236}">
                        <a16:creationId xmlns:a16="http://schemas.microsoft.com/office/drawing/2014/main" id="{9D5551AD-371F-1338-E2A6-3F39608F83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2" name="四角形: 角を丸くする 711">
                    <a:extLst>
                      <a:ext uri="{FF2B5EF4-FFF2-40B4-BE49-F238E27FC236}">
                        <a16:creationId xmlns:a16="http://schemas.microsoft.com/office/drawing/2014/main" id="{EC1B6165-F8CB-A809-8769-3F1A29EFE9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3" name="楕円 712">
                    <a:extLst>
                      <a:ext uri="{FF2B5EF4-FFF2-40B4-BE49-F238E27FC236}">
                        <a16:creationId xmlns:a16="http://schemas.microsoft.com/office/drawing/2014/main" id="{63EE47A1-29F7-A489-CB89-9647C9746B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4" name="テキスト ボックス 713">
                    <a:extLst>
                      <a:ext uri="{FF2B5EF4-FFF2-40B4-BE49-F238E27FC236}">
                        <a16:creationId xmlns:a16="http://schemas.microsoft.com/office/drawing/2014/main" id="{C340CD84-70D9-3DA5-647F-F51C7A624EC3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B5C38629-821C-3AFB-15FA-8C41286C6E04}"/>
                </a:ext>
              </a:extLst>
            </p:cNvPr>
            <p:cNvSpPr/>
            <p:nvPr/>
          </p:nvSpPr>
          <p:spPr bwMode="auto">
            <a:xfrm>
              <a:off x="3867800" y="4429585"/>
              <a:ext cx="2277932" cy="2007706"/>
            </a:xfrm>
            <a:prstGeom prst="round2SameRect">
              <a:avLst>
                <a:gd name="adj1" fmla="val 39205"/>
                <a:gd name="adj2" fmla="val 8699"/>
              </a:avLst>
            </a:prstGeom>
            <a:solidFill>
              <a:srgbClr val="00B0F0">
                <a:alpha val="50196"/>
              </a:srgbClr>
            </a:solidFill>
            <a:ln w="28575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80" name="グループ化 779">
            <a:extLst>
              <a:ext uri="{FF2B5EF4-FFF2-40B4-BE49-F238E27FC236}">
                <a16:creationId xmlns:a16="http://schemas.microsoft.com/office/drawing/2014/main" id="{77C727FC-D976-F548-243B-FE2E36D4B4DE}"/>
              </a:ext>
            </a:extLst>
          </p:cNvPr>
          <p:cNvGrpSpPr/>
          <p:nvPr/>
        </p:nvGrpSpPr>
        <p:grpSpPr>
          <a:xfrm>
            <a:off x="6779105" y="3856759"/>
            <a:ext cx="2277932" cy="2514790"/>
            <a:chOff x="6779105" y="3856759"/>
            <a:chExt cx="2277932" cy="251479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35BD7EC-5864-F778-DFE2-53B115AAD497}"/>
                </a:ext>
              </a:extLst>
            </p:cNvPr>
            <p:cNvGrpSpPr/>
            <p:nvPr/>
          </p:nvGrpSpPr>
          <p:grpSpPr>
            <a:xfrm>
              <a:off x="7491811" y="3856759"/>
              <a:ext cx="824383" cy="504719"/>
              <a:chOff x="7491811" y="3856759"/>
              <a:chExt cx="824383" cy="570700"/>
            </a:xfrm>
            <a:solidFill>
              <a:srgbClr val="00B0F0">
                <a:alpha val="50196"/>
              </a:srgbClr>
            </a:solidFill>
          </p:grpSpPr>
          <p:sp>
            <p:nvSpPr>
              <p:cNvPr id="750" name="四角形: 上の 2 つの角を丸める 749">
                <a:extLst>
                  <a:ext uri="{FF2B5EF4-FFF2-40B4-BE49-F238E27FC236}">
                    <a16:creationId xmlns:a16="http://schemas.microsoft.com/office/drawing/2014/main" id="{2AA8B583-9DF1-8B12-5B73-76647E48ACA6}"/>
                  </a:ext>
                </a:extLst>
              </p:cNvPr>
              <p:cNvSpPr/>
              <p:nvPr/>
            </p:nvSpPr>
            <p:spPr bwMode="auto">
              <a:xfrm>
                <a:off x="7655798" y="4318143"/>
                <a:ext cx="524546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8575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1" name="四角形: 上の 2 つの角を丸める 750">
                <a:extLst>
                  <a:ext uri="{FF2B5EF4-FFF2-40B4-BE49-F238E27FC236}">
                    <a16:creationId xmlns:a16="http://schemas.microsoft.com/office/drawing/2014/main" id="{03BC8E7D-F735-6F04-0208-F4E0C9315D81}"/>
                  </a:ext>
                </a:extLst>
              </p:cNvPr>
              <p:cNvSpPr/>
              <p:nvPr/>
            </p:nvSpPr>
            <p:spPr bwMode="auto">
              <a:xfrm>
                <a:off x="7708811" y="4193572"/>
                <a:ext cx="418521" cy="10931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8575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18B46956-A58E-A533-C10A-7E753AD6304A}"/>
                  </a:ext>
                </a:extLst>
              </p:cNvPr>
              <p:cNvSpPr/>
              <p:nvPr/>
            </p:nvSpPr>
            <p:spPr bwMode="auto">
              <a:xfrm rot="10800000">
                <a:off x="7491811" y="3856759"/>
                <a:ext cx="824383" cy="343520"/>
              </a:xfrm>
              <a:custGeom>
                <a:avLst/>
                <a:gdLst>
                  <a:gd name="connsiteX0" fmla="*/ 1063949 w 1068600"/>
                  <a:gd name="connsiteY0" fmla="*/ 444677 h 445284"/>
                  <a:gd name="connsiteX1" fmla="*/ 667161 w 1068600"/>
                  <a:gd name="connsiteY1" fmla="*/ 387407 h 445284"/>
                  <a:gd name="connsiteX2" fmla="*/ 667161 w 1068600"/>
                  <a:gd name="connsiteY2" fmla="*/ 390835 h 445284"/>
                  <a:gd name="connsiteX3" fmla="*/ 640032 w 1068600"/>
                  <a:gd name="connsiteY3" fmla="*/ 418245 h 445284"/>
                  <a:gd name="connsiteX4" fmla="*/ 182200 w 1068600"/>
                  <a:gd name="connsiteY4" fmla="*/ 387407 h 445284"/>
                  <a:gd name="connsiteX5" fmla="*/ 60111 w 1068600"/>
                  <a:gd name="connsiteY5" fmla="*/ 443796 h 445284"/>
                  <a:gd name="connsiteX6" fmla="*/ 0 w 1068600"/>
                  <a:gd name="connsiteY6" fmla="*/ 422973 h 445284"/>
                  <a:gd name="connsiteX7" fmla="*/ 326683 w 1068600"/>
                  <a:gd name="connsiteY7" fmla="*/ 0 h 445284"/>
                  <a:gd name="connsiteX8" fmla="*/ 726087 w 1068600"/>
                  <a:gd name="connsiteY8" fmla="*/ 0 h 445284"/>
                  <a:gd name="connsiteX9" fmla="*/ 1068600 w 1068600"/>
                  <a:gd name="connsiteY9" fmla="*/ 443469 h 445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8600" h="445284">
                    <a:moveTo>
                      <a:pt x="1063949" y="444677"/>
                    </a:moveTo>
                    <a:cubicBezTo>
                      <a:pt x="931686" y="458676"/>
                      <a:pt x="799424" y="224506"/>
                      <a:pt x="667161" y="387407"/>
                    </a:cubicBezTo>
                    <a:lnTo>
                      <a:pt x="667161" y="390835"/>
                    </a:lnTo>
                    <a:lnTo>
                      <a:pt x="640032" y="418245"/>
                    </a:lnTo>
                    <a:cubicBezTo>
                      <a:pt x="487421" y="540127"/>
                      <a:pt x="334811" y="199444"/>
                      <a:pt x="182200" y="387407"/>
                    </a:cubicBezTo>
                    <a:cubicBezTo>
                      <a:pt x="141504" y="437530"/>
                      <a:pt x="100807" y="450061"/>
                      <a:pt x="60111" y="443796"/>
                    </a:cubicBezTo>
                    <a:lnTo>
                      <a:pt x="0" y="422973"/>
                    </a:lnTo>
                    <a:lnTo>
                      <a:pt x="326683" y="0"/>
                    </a:lnTo>
                    <a:lnTo>
                      <a:pt x="726087" y="0"/>
                    </a:lnTo>
                    <a:lnTo>
                      <a:pt x="1068600" y="443469"/>
                    </a:lnTo>
                    <a:close/>
                  </a:path>
                </a:pathLst>
              </a:custGeom>
              <a:grpFill/>
              <a:ln w="28575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87CC257D-7585-9F85-0081-0D026C1423FA}"/>
                </a:ext>
              </a:extLst>
            </p:cNvPr>
            <p:cNvGrpSpPr/>
            <p:nvPr/>
          </p:nvGrpSpPr>
          <p:grpSpPr>
            <a:xfrm>
              <a:off x="6938453" y="4773134"/>
              <a:ext cx="1989747" cy="1496427"/>
              <a:chOff x="3714927" y="9123822"/>
              <a:chExt cx="2579192" cy="1939730"/>
            </a:xfrm>
          </p:grpSpPr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DAD004B9-4F04-9F32-4E55-A30D52E59406}"/>
                  </a:ext>
                </a:extLst>
              </p:cNvPr>
              <p:cNvGrpSpPr/>
              <p:nvPr/>
            </p:nvGrpSpPr>
            <p:grpSpPr>
              <a:xfrm rot="16200000">
                <a:off x="4502156" y="9348053"/>
                <a:ext cx="928270" cy="2502728"/>
                <a:chOff x="10393500" y="8229484"/>
                <a:chExt cx="817427" cy="2203878"/>
              </a:xfrm>
            </p:grpSpPr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326E7D32-FE67-5C95-C6B8-1CB0BE3E5A5B}"/>
                    </a:ext>
                  </a:extLst>
                </p:cNvPr>
                <p:cNvSpPr/>
                <p:nvPr/>
              </p:nvSpPr>
              <p:spPr bwMode="auto">
                <a:xfrm>
                  <a:off x="10393500" y="8229484"/>
                  <a:ext cx="817427" cy="2203878"/>
                </a:xfrm>
                <a:custGeom>
                  <a:avLst/>
                  <a:gdLst>
                    <a:gd name="connsiteX0" fmla="*/ 0 w 817427"/>
                    <a:gd name="connsiteY0" fmla="*/ 500950 h 2203878"/>
                    <a:gd name="connsiteX1" fmla="*/ 0 w 817427"/>
                    <a:gd name="connsiteY1" fmla="*/ 500951 h 2203878"/>
                    <a:gd name="connsiteX2" fmla="*/ 0 w 817427"/>
                    <a:gd name="connsiteY2" fmla="*/ 500951 h 2203878"/>
                    <a:gd name="connsiteX3" fmla="*/ 383901 w 817427"/>
                    <a:gd name="connsiteY3" fmla="*/ 0 h 2203878"/>
                    <a:gd name="connsiteX4" fmla="*/ 433526 w 817427"/>
                    <a:gd name="connsiteY4" fmla="*/ 0 h 2203878"/>
                    <a:gd name="connsiteX5" fmla="*/ 447879 w 817427"/>
                    <a:gd name="connsiteY5" fmla="*/ 14353 h 2203878"/>
                    <a:gd name="connsiteX6" fmla="*/ 447879 w 817427"/>
                    <a:gd name="connsiteY6" fmla="*/ 212998 h 2203878"/>
                    <a:gd name="connsiteX7" fmla="*/ 580299 w 817427"/>
                    <a:gd name="connsiteY7" fmla="*/ 212998 h 2203878"/>
                    <a:gd name="connsiteX8" fmla="*/ 609898 w 817427"/>
                    <a:gd name="connsiteY8" fmla="*/ 242597 h 2203878"/>
                    <a:gd name="connsiteX9" fmla="*/ 609897 w 817427"/>
                    <a:gd name="connsiteY9" fmla="*/ 242597 h 2203878"/>
                    <a:gd name="connsiteX10" fmla="*/ 601228 w 817427"/>
                    <a:gd name="connsiteY10" fmla="*/ 263527 h 2203878"/>
                    <a:gd name="connsiteX11" fmla="*/ 582226 w 817427"/>
                    <a:gd name="connsiteY11" fmla="*/ 271398 h 2203878"/>
                    <a:gd name="connsiteX12" fmla="*/ 590231 w 817427"/>
                    <a:gd name="connsiteY12" fmla="*/ 275743 h 2203878"/>
                    <a:gd name="connsiteX13" fmla="*/ 723148 w 817427"/>
                    <a:gd name="connsiteY13" fmla="*/ 463816 h 2203878"/>
                    <a:gd name="connsiteX14" fmla="*/ 724097 w 817427"/>
                    <a:gd name="connsiteY14" fmla="*/ 471352 h 2203878"/>
                    <a:gd name="connsiteX15" fmla="*/ 787828 w 817427"/>
                    <a:gd name="connsiteY15" fmla="*/ 471352 h 2203878"/>
                    <a:gd name="connsiteX16" fmla="*/ 817427 w 817427"/>
                    <a:gd name="connsiteY16" fmla="*/ 500951 h 2203878"/>
                    <a:gd name="connsiteX17" fmla="*/ 817426 w 817427"/>
                    <a:gd name="connsiteY17" fmla="*/ 500951 h 2203878"/>
                    <a:gd name="connsiteX18" fmla="*/ 808757 w 817427"/>
                    <a:gd name="connsiteY18" fmla="*/ 521881 h 2203878"/>
                    <a:gd name="connsiteX19" fmla="*/ 797642 w 817427"/>
                    <a:gd name="connsiteY19" fmla="*/ 526485 h 2203878"/>
                    <a:gd name="connsiteX20" fmla="*/ 797642 w 817427"/>
                    <a:gd name="connsiteY20" fmla="*/ 2148745 h 2203878"/>
                    <a:gd name="connsiteX21" fmla="*/ 808758 w 817427"/>
                    <a:gd name="connsiteY21" fmla="*/ 2153349 h 2203878"/>
                    <a:gd name="connsiteX22" fmla="*/ 817427 w 817427"/>
                    <a:gd name="connsiteY22" fmla="*/ 2174279 h 2203878"/>
                    <a:gd name="connsiteX23" fmla="*/ 817426 w 817427"/>
                    <a:gd name="connsiteY23" fmla="*/ 2174279 h 2203878"/>
                    <a:gd name="connsiteX24" fmla="*/ 787827 w 817427"/>
                    <a:gd name="connsiteY24" fmla="*/ 2203878 h 2203878"/>
                    <a:gd name="connsiteX25" fmla="*/ 29599 w 817427"/>
                    <a:gd name="connsiteY25" fmla="*/ 2203877 h 2203878"/>
                    <a:gd name="connsiteX26" fmla="*/ 8669 w 817427"/>
                    <a:gd name="connsiteY26" fmla="*/ 2195208 h 2203878"/>
                    <a:gd name="connsiteX27" fmla="*/ 0 w 817427"/>
                    <a:gd name="connsiteY27" fmla="*/ 2174279 h 2203878"/>
                    <a:gd name="connsiteX28" fmla="*/ 8669 w 817427"/>
                    <a:gd name="connsiteY28" fmla="*/ 2153349 h 2203878"/>
                    <a:gd name="connsiteX29" fmla="*/ 19783 w 817427"/>
                    <a:gd name="connsiteY29" fmla="*/ 2148746 h 2203878"/>
                    <a:gd name="connsiteX30" fmla="*/ 19783 w 817427"/>
                    <a:gd name="connsiteY30" fmla="*/ 526483 h 2203878"/>
                    <a:gd name="connsiteX31" fmla="*/ 8669 w 817427"/>
                    <a:gd name="connsiteY31" fmla="*/ 521880 h 2203878"/>
                    <a:gd name="connsiteX32" fmla="*/ 0 w 817427"/>
                    <a:gd name="connsiteY32" fmla="*/ 500951 h 2203878"/>
                    <a:gd name="connsiteX33" fmla="*/ 8669 w 817427"/>
                    <a:gd name="connsiteY33" fmla="*/ 480021 h 2203878"/>
                    <a:gd name="connsiteX34" fmla="*/ 29599 w 817427"/>
                    <a:gd name="connsiteY34" fmla="*/ 471352 h 2203878"/>
                    <a:gd name="connsiteX35" fmla="*/ 93329 w 817427"/>
                    <a:gd name="connsiteY35" fmla="*/ 471352 h 2203878"/>
                    <a:gd name="connsiteX36" fmla="*/ 94278 w 817427"/>
                    <a:gd name="connsiteY36" fmla="*/ 463816 h 2203878"/>
                    <a:gd name="connsiteX37" fmla="*/ 227195 w 817427"/>
                    <a:gd name="connsiteY37" fmla="*/ 275743 h 2203878"/>
                    <a:gd name="connsiteX38" fmla="*/ 235201 w 817427"/>
                    <a:gd name="connsiteY38" fmla="*/ 271397 h 2203878"/>
                    <a:gd name="connsiteX39" fmla="*/ 216197 w 817427"/>
                    <a:gd name="connsiteY39" fmla="*/ 263526 h 2203878"/>
                    <a:gd name="connsiteX40" fmla="*/ 207528 w 817427"/>
                    <a:gd name="connsiteY40" fmla="*/ 242597 h 2203878"/>
                    <a:gd name="connsiteX41" fmla="*/ 216197 w 817427"/>
                    <a:gd name="connsiteY41" fmla="*/ 221667 h 2203878"/>
                    <a:gd name="connsiteX42" fmla="*/ 237127 w 817427"/>
                    <a:gd name="connsiteY42" fmla="*/ 212998 h 2203878"/>
                    <a:gd name="connsiteX43" fmla="*/ 369548 w 817427"/>
                    <a:gd name="connsiteY43" fmla="*/ 212998 h 2203878"/>
                    <a:gd name="connsiteX44" fmla="*/ 369548 w 817427"/>
                    <a:gd name="connsiteY44" fmla="*/ 14353 h 2203878"/>
                    <a:gd name="connsiteX45" fmla="*/ 383901 w 817427"/>
                    <a:gd name="connsiteY45" fmla="*/ 0 h 2203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17427" h="2203878">
                      <a:moveTo>
                        <a:pt x="0" y="500950"/>
                      </a:moveTo>
                      <a:lnTo>
                        <a:pt x="0" y="500951"/>
                      </a:lnTo>
                      <a:lnTo>
                        <a:pt x="0" y="500951"/>
                      </a:lnTo>
                      <a:close/>
                      <a:moveTo>
                        <a:pt x="383901" y="0"/>
                      </a:moveTo>
                      <a:lnTo>
                        <a:pt x="433526" y="0"/>
                      </a:lnTo>
                      <a:cubicBezTo>
                        <a:pt x="441453" y="0"/>
                        <a:pt x="447879" y="6426"/>
                        <a:pt x="447879" y="14353"/>
                      </a:cubicBezTo>
                      <a:lnTo>
                        <a:pt x="447879" y="212998"/>
                      </a:lnTo>
                      <a:lnTo>
                        <a:pt x="580299" y="212998"/>
                      </a:lnTo>
                      <a:cubicBezTo>
                        <a:pt x="596646" y="212998"/>
                        <a:pt x="609898" y="226250"/>
                        <a:pt x="609898" y="242597"/>
                      </a:cubicBezTo>
                      <a:lnTo>
                        <a:pt x="609897" y="242597"/>
                      </a:lnTo>
                      <a:cubicBezTo>
                        <a:pt x="609897" y="250771"/>
                        <a:pt x="606584" y="258170"/>
                        <a:pt x="601228" y="263527"/>
                      </a:cubicBezTo>
                      <a:lnTo>
                        <a:pt x="582226" y="271398"/>
                      </a:lnTo>
                      <a:lnTo>
                        <a:pt x="590231" y="275743"/>
                      </a:lnTo>
                      <a:cubicBezTo>
                        <a:pt x="655000" y="319500"/>
                        <a:pt x="703131" y="386016"/>
                        <a:pt x="723148" y="463816"/>
                      </a:cubicBezTo>
                      <a:lnTo>
                        <a:pt x="724097" y="471352"/>
                      </a:lnTo>
                      <a:lnTo>
                        <a:pt x="787828" y="471352"/>
                      </a:lnTo>
                      <a:cubicBezTo>
                        <a:pt x="804175" y="471352"/>
                        <a:pt x="817427" y="484604"/>
                        <a:pt x="817427" y="500951"/>
                      </a:cubicBezTo>
                      <a:lnTo>
                        <a:pt x="817426" y="500951"/>
                      </a:lnTo>
                      <a:cubicBezTo>
                        <a:pt x="817426" y="509125"/>
                        <a:pt x="814113" y="516524"/>
                        <a:pt x="808757" y="521881"/>
                      </a:cubicBezTo>
                      <a:lnTo>
                        <a:pt x="797642" y="526485"/>
                      </a:lnTo>
                      <a:lnTo>
                        <a:pt x="797642" y="2148745"/>
                      </a:lnTo>
                      <a:lnTo>
                        <a:pt x="808758" y="2153349"/>
                      </a:lnTo>
                      <a:cubicBezTo>
                        <a:pt x="814114" y="2158706"/>
                        <a:pt x="817427" y="2166106"/>
                        <a:pt x="817427" y="2174279"/>
                      </a:cubicBezTo>
                      <a:lnTo>
                        <a:pt x="817426" y="2174279"/>
                      </a:lnTo>
                      <a:cubicBezTo>
                        <a:pt x="817426" y="2190626"/>
                        <a:pt x="804174" y="2203878"/>
                        <a:pt x="787827" y="2203878"/>
                      </a:cubicBezTo>
                      <a:lnTo>
                        <a:pt x="29599" y="2203877"/>
                      </a:lnTo>
                      <a:cubicBezTo>
                        <a:pt x="21426" y="2203877"/>
                        <a:pt x="14026" y="2200564"/>
                        <a:pt x="8669" y="2195208"/>
                      </a:cubicBezTo>
                      <a:lnTo>
                        <a:pt x="0" y="2174279"/>
                      </a:lnTo>
                      <a:lnTo>
                        <a:pt x="8669" y="2153349"/>
                      </a:lnTo>
                      <a:lnTo>
                        <a:pt x="19783" y="2148746"/>
                      </a:lnTo>
                      <a:lnTo>
                        <a:pt x="19783" y="526483"/>
                      </a:lnTo>
                      <a:lnTo>
                        <a:pt x="8669" y="521880"/>
                      </a:lnTo>
                      <a:lnTo>
                        <a:pt x="0" y="500951"/>
                      </a:lnTo>
                      <a:lnTo>
                        <a:pt x="8669" y="480021"/>
                      </a:lnTo>
                      <a:cubicBezTo>
                        <a:pt x="14026" y="474665"/>
                        <a:pt x="21426" y="471352"/>
                        <a:pt x="29599" y="471352"/>
                      </a:cubicBezTo>
                      <a:lnTo>
                        <a:pt x="93329" y="471352"/>
                      </a:lnTo>
                      <a:lnTo>
                        <a:pt x="94278" y="463816"/>
                      </a:lnTo>
                      <a:cubicBezTo>
                        <a:pt x="114295" y="386016"/>
                        <a:pt x="162426" y="319500"/>
                        <a:pt x="227195" y="275743"/>
                      </a:cubicBezTo>
                      <a:lnTo>
                        <a:pt x="235201" y="271397"/>
                      </a:lnTo>
                      <a:lnTo>
                        <a:pt x="216197" y="263526"/>
                      </a:lnTo>
                      <a:lnTo>
                        <a:pt x="207528" y="242597"/>
                      </a:lnTo>
                      <a:lnTo>
                        <a:pt x="216197" y="221667"/>
                      </a:lnTo>
                      <a:cubicBezTo>
                        <a:pt x="221554" y="216311"/>
                        <a:pt x="228954" y="212998"/>
                        <a:pt x="237127" y="212998"/>
                      </a:cubicBezTo>
                      <a:lnTo>
                        <a:pt x="369548" y="212998"/>
                      </a:lnTo>
                      <a:lnTo>
                        <a:pt x="369548" y="14353"/>
                      </a:lnTo>
                      <a:cubicBezTo>
                        <a:pt x="369548" y="6426"/>
                        <a:pt x="375974" y="0"/>
                        <a:pt x="3839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41" name="グループ化 740">
                  <a:extLst>
                    <a:ext uri="{FF2B5EF4-FFF2-40B4-BE49-F238E27FC236}">
                      <a16:creationId xmlns:a16="http://schemas.microsoft.com/office/drawing/2014/main" id="{B9EAA81D-ACF6-C15E-FE1B-738EA64E3147}"/>
                    </a:ext>
                  </a:extLst>
                </p:cNvPr>
                <p:cNvGrpSpPr/>
                <p:nvPr/>
              </p:nvGrpSpPr>
              <p:grpSpPr>
                <a:xfrm>
                  <a:off x="10393500" y="8229485"/>
                  <a:ext cx="817426" cy="2203877"/>
                  <a:chOff x="9150487" y="8229485"/>
                  <a:chExt cx="817426" cy="2203877"/>
                </a:xfrm>
              </p:grpSpPr>
              <p:sp>
                <p:nvSpPr>
                  <p:cNvPr id="742" name="四角形: 上の 2 つの角を丸める 741">
                    <a:extLst>
                      <a:ext uri="{FF2B5EF4-FFF2-40B4-BE49-F238E27FC236}">
                        <a16:creationId xmlns:a16="http://schemas.microsoft.com/office/drawing/2014/main" id="{361923C8-CC87-E343-58D4-FC87A63448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20035" y="8229485"/>
                    <a:ext cx="78331" cy="27636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43" name="グループ化 742">
                    <a:extLst>
                      <a:ext uri="{FF2B5EF4-FFF2-40B4-BE49-F238E27FC236}">
                        <a16:creationId xmlns:a16="http://schemas.microsoft.com/office/drawing/2014/main" id="{6743A012-9FB0-DAE3-60F0-ECCAAEE6C781}"/>
                      </a:ext>
                    </a:extLst>
                  </p:cNvPr>
                  <p:cNvGrpSpPr/>
                  <p:nvPr/>
                </p:nvGrpSpPr>
                <p:grpSpPr>
                  <a:xfrm>
                    <a:off x="9150487" y="8442483"/>
                    <a:ext cx="817426" cy="1990879"/>
                    <a:chOff x="4545345" y="2247852"/>
                    <a:chExt cx="993179" cy="2100474"/>
                  </a:xfrm>
                  <a:solidFill>
                    <a:srgbClr val="FFFFFF">
                      <a:lumMod val="95000"/>
                    </a:srgbClr>
                  </a:solidFill>
                </p:grpSpPr>
                <p:sp>
                  <p:nvSpPr>
                    <p:cNvPr id="744" name="四角形: 上の 2 つの角を丸める 743">
                      <a:extLst>
                        <a:ext uri="{FF2B5EF4-FFF2-40B4-BE49-F238E27FC236}">
                          <a16:creationId xmlns:a16="http://schemas.microsoft.com/office/drawing/2014/main" id="{AC28F438-6AF0-05FD-5561-8325C622B0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5" name="四角形: 上の 2 つの角を丸める 744">
                      <a:extLst>
                        <a:ext uri="{FF2B5EF4-FFF2-40B4-BE49-F238E27FC236}">
                          <a16:creationId xmlns:a16="http://schemas.microsoft.com/office/drawing/2014/main" id="{8D5C8FA4-3A6D-A693-C296-7FE330D4C6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758099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6" name="四角形: 角を丸くする 745">
                      <a:extLst>
                        <a:ext uri="{FF2B5EF4-FFF2-40B4-BE49-F238E27FC236}">
                          <a16:creationId xmlns:a16="http://schemas.microsoft.com/office/drawing/2014/main" id="{CA8C71A4-85F1-A45B-4CD6-DF0E152837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4285870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7" name="四角形: 角を丸くする 746">
                      <a:extLst>
                        <a:ext uri="{FF2B5EF4-FFF2-40B4-BE49-F238E27FC236}">
                          <a16:creationId xmlns:a16="http://schemas.microsoft.com/office/drawing/2014/main" id="{F1F1303C-6E40-B4F5-5813-BD73F30A7D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48" name="四角形: 角を丸くする 747">
                      <a:extLst>
                        <a:ext uri="{FF2B5EF4-FFF2-40B4-BE49-F238E27FC236}">
                          <a16:creationId xmlns:a16="http://schemas.microsoft.com/office/drawing/2014/main" id="{5D36BDA6-E22F-55F1-E2D4-C672F41DFE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A591317B-35DC-8BF8-B49D-11100775C7BC}"/>
                  </a:ext>
                </a:extLst>
              </p:cNvPr>
              <p:cNvGrpSpPr/>
              <p:nvPr/>
            </p:nvGrpSpPr>
            <p:grpSpPr>
              <a:xfrm rot="5400000" flipH="1">
                <a:off x="4578623" y="8336596"/>
                <a:ext cx="928270" cy="2502722"/>
                <a:chOff x="10393500" y="8229484"/>
                <a:chExt cx="817427" cy="2203878"/>
              </a:xfrm>
            </p:grpSpPr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E35ACF98-BB64-8F7E-BFA0-479235A9D003}"/>
                    </a:ext>
                  </a:extLst>
                </p:cNvPr>
                <p:cNvSpPr/>
                <p:nvPr/>
              </p:nvSpPr>
              <p:spPr bwMode="auto">
                <a:xfrm>
                  <a:off x="10393500" y="8229484"/>
                  <a:ext cx="817427" cy="2203878"/>
                </a:xfrm>
                <a:custGeom>
                  <a:avLst/>
                  <a:gdLst>
                    <a:gd name="connsiteX0" fmla="*/ 0 w 817427"/>
                    <a:gd name="connsiteY0" fmla="*/ 500950 h 2203878"/>
                    <a:gd name="connsiteX1" fmla="*/ 0 w 817427"/>
                    <a:gd name="connsiteY1" fmla="*/ 500951 h 2203878"/>
                    <a:gd name="connsiteX2" fmla="*/ 0 w 817427"/>
                    <a:gd name="connsiteY2" fmla="*/ 500951 h 2203878"/>
                    <a:gd name="connsiteX3" fmla="*/ 383901 w 817427"/>
                    <a:gd name="connsiteY3" fmla="*/ 0 h 2203878"/>
                    <a:gd name="connsiteX4" fmla="*/ 433526 w 817427"/>
                    <a:gd name="connsiteY4" fmla="*/ 0 h 2203878"/>
                    <a:gd name="connsiteX5" fmla="*/ 447879 w 817427"/>
                    <a:gd name="connsiteY5" fmla="*/ 14353 h 2203878"/>
                    <a:gd name="connsiteX6" fmla="*/ 447879 w 817427"/>
                    <a:gd name="connsiteY6" fmla="*/ 212998 h 2203878"/>
                    <a:gd name="connsiteX7" fmla="*/ 580299 w 817427"/>
                    <a:gd name="connsiteY7" fmla="*/ 212998 h 2203878"/>
                    <a:gd name="connsiteX8" fmla="*/ 609898 w 817427"/>
                    <a:gd name="connsiteY8" fmla="*/ 242597 h 2203878"/>
                    <a:gd name="connsiteX9" fmla="*/ 609897 w 817427"/>
                    <a:gd name="connsiteY9" fmla="*/ 242597 h 2203878"/>
                    <a:gd name="connsiteX10" fmla="*/ 601228 w 817427"/>
                    <a:gd name="connsiteY10" fmla="*/ 263527 h 2203878"/>
                    <a:gd name="connsiteX11" fmla="*/ 582226 w 817427"/>
                    <a:gd name="connsiteY11" fmla="*/ 271398 h 2203878"/>
                    <a:gd name="connsiteX12" fmla="*/ 590231 w 817427"/>
                    <a:gd name="connsiteY12" fmla="*/ 275743 h 2203878"/>
                    <a:gd name="connsiteX13" fmla="*/ 723148 w 817427"/>
                    <a:gd name="connsiteY13" fmla="*/ 463816 h 2203878"/>
                    <a:gd name="connsiteX14" fmla="*/ 724097 w 817427"/>
                    <a:gd name="connsiteY14" fmla="*/ 471352 h 2203878"/>
                    <a:gd name="connsiteX15" fmla="*/ 787828 w 817427"/>
                    <a:gd name="connsiteY15" fmla="*/ 471352 h 2203878"/>
                    <a:gd name="connsiteX16" fmla="*/ 817427 w 817427"/>
                    <a:gd name="connsiteY16" fmla="*/ 500951 h 2203878"/>
                    <a:gd name="connsiteX17" fmla="*/ 817426 w 817427"/>
                    <a:gd name="connsiteY17" fmla="*/ 500951 h 2203878"/>
                    <a:gd name="connsiteX18" fmla="*/ 808757 w 817427"/>
                    <a:gd name="connsiteY18" fmla="*/ 521881 h 2203878"/>
                    <a:gd name="connsiteX19" fmla="*/ 797642 w 817427"/>
                    <a:gd name="connsiteY19" fmla="*/ 526485 h 2203878"/>
                    <a:gd name="connsiteX20" fmla="*/ 797642 w 817427"/>
                    <a:gd name="connsiteY20" fmla="*/ 2148745 h 2203878"/>
                    <a:gd name="connsiteX21" fmla="*/ 808758 w 817427"/>
                    <a:gd name="connsiteY21" fmla="*/ 2153349 h 2203878"/>
                    <a:gd name="connsiteX22" fmla="*/ 817427 w 817427"/>
                    <a:gd name="connsiteY22" fmla="*/ 2174279 h 2203878"/>
                    <a:gd name="connsiteX23" fmla="*/ 817426 w 817427"/>
                    <a:gd name="connsiteY23" fmla="*/ 2174279 h 2203878"/>
                    <a:gd name="connsiteX24" fmla="*/ 787827 w 817427"/>
                    <a:gd name="connsiteY24" fmla="*/ 2203878 h 2203878"/>
                    <a:gd name="connsiteX25" fmla="*/ 29599 w 817427"/>
                    <a:gd name="connsiteY25" fmla="*/ 2203877 h 2203878"/>
                    <a:gd name="connsiteX26" fmla="*/ 8669 w 817427"/>
                    <a:gd name="connsiteY26" fmla="*/ 2195208 h 2203878"/>
                    <a:gd name="connsiteX27" fmla="*/ 0 w 817427"/>
                    <a:gd name="connsiteY27" fmla="*/ 2174279 h 2203878"/>
                    <a:gd name="connsiteX28" fmla="*/ 8669 w 817427"/>
                    <a:gd name="connsiteY28" fmla="*/ 2153349 h 2203878"/>
                    <a:gd name="connsiteX29" fmla="*/ 19783 w 817427"/>
                    <a:gd name="connsiteY29" fmla="*/ 2148746 h 2203878"/>
                    <a:gd name="connsiteX30" fmla="*/ 19783 w 817427"/>
                    <a:gd name="connsiteY30" fmla="*/ 526483 h 2203878"/>
                    <a:gd name="connsiteX31" fmla="*/ 8669 w 817427"/>
                    <a:gd name="connsiteY31" fmla="*/ 521880 h 2203878"/>
                    <a:gd name="connsiteX32" fmla="*/ 0 w 817427"/>
                    <a:gd name="connsiteY32" fmla="*/ 500951 h 2203878"/>
                    <a:gd name="connsiteX33" fmla="*/ 8669 w 817427"/>
                    <a:gd name="connsiteY33" fmla="*/ 480021 h 2203878"/>
                    <a:gd name="connsiteX34" fmla="*/ 29599 w 817427"/>
                    <a:gd name="connsiteY34" fmla="*/ 471352 h 2203878"/>
                    <a:gd name="connsiteX35" fmla="*/ 93329 w 817427"/>
                    <a:gd name="connsiteY35" fmla="*/ 471352 h 2203878"/>
                    <a:gd name="connsiteX36" fmla="*/ 94278 w 817427"/>
                    <a:gd name="connsiteY36" fmla="*/ 463816 h 2203878"/>
                    <a:gd name="connsiteX37" fmla="*/ 227195 w 817427"/>
                    <a:gd name="connsiteY37" fmla="*/ 275743 h 2203878"/>
                    <a:gd name="connsiteX38" fmla="*/ 235201 w 817427"/>
                    <a:gd name="connsiteY38" fmla="*/ 271397 h 2203878"/>
                    <a:gd name="connsiteX39" fmla="*/ 216197 w 817427"/>
                    <a:gd name="connsiteY39" fmla="*/ 263526 h 2203878"/>
                    <a:gd name="connsiteX40" fmla="*/ 207528 w 817427"/>
                    <a:gd name="connsiteY40" fmla="*/ 242597 h 2203878"/>
                    <a:gd name="connsiteX41" fmla="*/ 216197 w 817427"/>
                    <a:gd name="connsiteY41" fmla="*/ 221667 h 2203878"/>
                    <a:gd name="connsiteX42" fmla="*/ 237127 w 817427"/>
                    <a:gd name="connsiteY42" fmla="*/ 212998 h 2203878"/>
                    <a:gd name="connsiteX43" fmla="*/ 369548 w 817427"/>
                    <a:gd name="connsiteY43" fmla="*/ 212998 h 2203878"/>
                    <a:gd name="connsiteX44" fmla="*/ 369548 w 817427"/>
                    <a:gd name="connsiteY44" fmla="*/ 14353 h 2203878"/>
                    <a:gd name="connsiteX45" fmla="*/ 383901 w 817427"/>
                    <a:gd name="connsiteY45" fmla="*/ 0 h 2203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17427" h="2203878">
                      <a:moveTo>
                        <a:pt x="0" y="500950"/>
                      </a:moveTo>
                      <a:lnTo>
                        <a:pt x="0" y="500951"/>
                      </a:lnTo>
                      <a:lnTo>
                        <a:pt x="0" y="500951"/>
                      </a:lnTo>
                      <a:close/>
                      <a:moveTo>
                        <a:pt x="383901" y="0"/>
                      </a:moveTo>
                      <a:lnTo>
                        <a:pt x="433526" y="0"/>
                      </a:lnTo>
                      <a:cubicBezTo>
                        <a:pt x="441453" y="0"/>
                        <a:pt x="447879" y="6426"/>
                        <a:pt x="447879" y="14353"/>
                      </a:cubicBezTo>
                      <a:lnTo>
                        <a:pt x="447879" y="212998"/>
                      </a:lnTo>
                      <a:lnTo>
                        <a:pt x="580299" y="212998"/>
                      </a:lnTo>
                      <a:cubicBezTo>
                        <a:pt x="596646" y="212998"/>
                        <a:pt x="609898" y="226250"/>
                        <a:pt x="609898" y="242597"/>
                      </a:cubicBezTo>
                      <a:lnTo>
                        <a:pt x="609897" y="242597"/>
                      </a:lnTo>
                      <a:cubicBezTo>
                        <a:pt x="609897" y="250771"/>
                        <a:pt x="606584" y="258170"/>
                        <a:pt x="601228" y="263527"/>
                      </a:cubicBezTo>
                      <a:lnTo>
                        <a:pt x="582226" y="271398"/>
                      </a:lnTo>
                      <a:lnTo>
                        <a:pt x="590231" y="275743"/>
                      </a:lnTo>
                      <a:cubicBezTo>
                        <a:pt x="655000" y="319500"/>
                        <a:pt x="703131" y="386016"/>
                        <a:pt x="723148" y="463816"/>
                      </a:cubicBezTo>
                      <a:lnTo>
                        <a:pt x="724097" y="471352"/>
                      </a:lnTo>
                      <a:lnTo>
                        <a:pt x="787828" y="471352"/>
                      </a:lnTo>
                      <a:cubicBezTo>
                        <a:pt x="804175" y="471352"/>
                        <a:pt x="817427" y="484604"/>
                        <a:pt x="817427" y="500951"/>
                      </a:cubicBezTo>
                      <a:lnTo>
                        <a:pt x="817426" y="500951"/>
                      </a:lnTo>
                      <a:cubicBezTo>
                        <a:pt x="817426" y="509125"/>
                        <a:pt x="814113" y="516524"/>
                        <a:pt x="808757" y="521881"/>
                      </a:cubicBezTo>
                      <a:lnTo>
                        <a:pt x="797642" y="526485"/>
                      </a:lnTo>
                      <a:lnTo>
                        <a:pt x="797642" y="2148745"/>
                      </a:lnTo>
                      <a:lnTo>
                        <a:pt x="808758" y="2153349"/>
                      </a:lnTo>
                      <a:cubicBezTo>
                        <a:pt x="814114" y="2158706"/>
                        <a:pt x="817427" y="2166106"/>
                        <a:pt x="817427" y="2174279"/>
                      </a:cubicBezTo>
                      <a:lnTo>
                        <a:pt x="817426" y="2174279"/>
                      </a:lnTo>
                      <a:cubicBezTo>
                        <a:pt x="817426" y="2190626"/>
                        <a:pt x="804174" y="2203878"/>
                        <a:pt x="787827" y="2203878"/>
                      </a:cubicBezTo>
                      <a:lnTo>
                        <a:pt x="29599" y="2203877"/>
                      </a:lnTo>
                      <a:cubicBezTo>
                        <a:pt x="21426" y="2203877"/>
                        <a:pt x="14026" y="2200564"/>
                        <a:pt x="8669" y="2195208"/>
                      </a:cubicBezTo>
                      <a:lnTo>
                        <a:pt x="0" y="2174279"/>
                      </a:lnTo>
                      <a:lnTo>
                        <a:pt x="8669" y="2153349"/>
                      </a:lnTo>
                      <a:lnTo>
                        <a:pt x="19783" y="2148746"/>
                      </a:lnTo>
                      <a:lnTo>
                        <a:pt x="19783" y="526483"/>
                      </a:lnTo>
                      <a:lnTo>
                        <a:pt x="8669" y="521880"/>
                      </a:lnTo>
                      <a:lnTo>
                        <a:pt x="0" y="500951"/>
                      </a:lnTo>
                      <a:lnTo>
                        <a:pt x="8669" y="480021"/>
                      </a:lnTo>
                      <a:cubicBezTo>
                        <a:pt x="14026" y="474665"/>
                        <a:pt x="21426" y="471352"/>
                        <a:pt x="29599" y="471352"/>
                      </a:cubicBezTo>
                      <a:lnTo>
                        <a:pt x="93329" y="471352"/>
                      </a:lnTo>
                      <a:lnTo>
                        <a:pt x="94278" y="463816"/>
                      </a:lnTo>
                      <a:cubicBezTo>
                        <a:pt x="114295" y="386016"/>
                        <a:pt x="162426" y="319500"/>
                        <a:pt x="227195" y="275743"/>
                      </a:cubicBezTo>
                      <a:lnTo>
                        <a:pt x="235201" y="271397"/>
                      </a:lnTo>
                      <a:lnTo>
                        <a:pt x="216197" y="263526"/>
                      </a:lnTo>
                      <a:lnTo>
                        <a:pt x="207528" y="242597"/>
                      </a:lnTo>
                      <a:lnTo>
                        <a:pt x="216197" y="221667"/>
                      </a:lnTo>
                      <a:cubicBezTo>
                        <a:pt x="221554" y="216311"/>
                        <a:pt x="228954" y="212998"/>
                        <a:pt x="237127" y="212998"/>
                      </a:cubicBezTo>
                      <a:lnTo>
                        <a:pt x="369548" y="212998"/>
                      </a:lnTo>
                      <a:lnTo>
                        <a:pt x="369548" y="14353"/>
                      </a:lnTo>
                      <a:cubicBezTo>
                        <a:pt x="369548" y="6426"/>
                        <a:pt x="375974" y="0"/>
                        <a:pt x="3839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562FFEAD-16E3-7DF5-C45D-698FF38B1BA8}"/>
                    </a:ext>
                  </a:extLst>
                </p:cNvPr>
                <p:cNvGrpSpPr/>
                <p:nvPr/>
              </p:nvGrpSpPr>
              <p:grpSpPr>
                <a:xfrm>
                  <a:off x="10393500" y="8229485"/>
                  <a:ext cx="817426" cy="2203877"/>
                  <a:chOff x="9150487" y="8229485"/>
                  <a:chExt cx="817426" cy="2203877"/>
                </a:xfrm>
              </p:grpSpPr>
              <p:sp>
                <p:nvSpPr>
                  <p:cNvPr id="733" name="四角形: 上の 2 つの角を丸める 732">
                    <a:extLst>
                      <a:ext uri="{FF2B5EF4-FFF2-40B4-BE49-F238E27FC236}">
                        <a16:creationId xmlns:a16="http://schemas.microsoft.com/office/drawing/2014/main" id="{F3DBC931-0BEA-573C-F48E-6AF27A75C0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20035" y="8229485"/>
                    <a:ext cx="78331" cy="27636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34" name="グループ化 733">
                    <a:extLst>
                      <a:ext uri="{FF2B5EF4-FFF2-40B4-BE49-F238E27FC236}">
                        <a16:creationId xmlns:a16="http://schemas.microsoft.com/office/drawing/2014/main" id="{BF9B8A15-7C19-726E-35A6-C60C33BA5B8A}"/>
                      </a:ext>
                    </a:extLst>
                  </p:cNvPr>
                  <p:cNvGrpSpPr/>
                  <p:nvPr/>
                </p:nvGrpSpPr>
                <p:grpSpPr>
                  <a:xfrm>
                    <a:off x="9150487" y="8442483"/>
                    <a:ext cx="817426" cy="1990879"/>
                    <a:chOff x="4545345" y="2247852"/>
                    <a:chExt cx="993179" cy="2100474"/>
                  </a:xfrm>
                  <a:solidFill>
                    <a:srgbClr val="FFFFFF">
                      <a:lumMod val="95000"/>
                    </a:srgbClr>
                  </a:solidFill>
                </p:grpSpPr>
                <p:sp>
                  <p:nvSpPr>
                    <p:cNvPr id="735" name="四角形: 上の 2 つの角を丸める 734">
                      <a:extLst>
                        <a:ext uri="{FF2B5EF4-FFF2-40B4-BE49-F238E27FC236}">
                          <a16:creationId xmlns:a16="http://schemas.microsoft.com/office/drawing/2014/main" id="{D9E7702B-3D0C-432A-D233-83CD036E67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36" name="四角形: 上の 2 つの角を丸める 735">
                      <a:extLst>
                        <a:ext uri="{FF2B5EF4-FFF2-40B4-BE49-F238E27FC236}">
                          <a16:creationId xmlns:a16="http://schemas.microsoft.com/office/drawing/2014/main" id="{C2540490-A5A6-6682-4937-D9513F6646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758099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FFFF">
                        <a:lumMod val="7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37" name="四角形: 角を丸くする 736">
                      <a:extLst>
                        <a:ext uri="{FF2B5EF4-FFF2-40B4-BE49-F238E27FC236}">
                          <a16:creationId xmlns:a16="http://schemas.microsoft.com/office/drawing/2014/main" id="{2D628A83-DB09-112A-D3BC-2F09CFEEE2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4285870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38" name="四角形: 角を丸くする 737">
                      <a:extLst>
                        <a:ext uri="{FF2B5EF4-FFF2-40B4-BE49-F238E27FC236}">
                          <a16:creationId xmlns:a16="http://schemas.microsoft.com/office/drawing/2014/main" id="{4ED65E80-25B0-A272-B971-062114F5DB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39" name="四角形: 角を丸くする 738">
                      <a:extLst>
                        <a:ext uri="{FF2B5EF4-FFF2-40B4-BE49-F238E27FC236}">
                          <a16:creationId xmlns:a16="http://schemas.microsoft.com/office/drawing/2014/main" id="{45E3B1B4-B845-8575-2F1C-CB1FDC9197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</p:grp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0081625C-B87C-ED10-E953-C2C5F6E50639}"/>
                </a:ext>
              </a:extLst>
            </p:cNvPr>
            <p:cNvSpPr/>
            <p:nvPr/>
          </p:nvSpPr>
          <p:spPr bwMode="auto">
            <a:xfrm>
              <a:off x="6779105" y="4363843"/>
              <a:ext cx="2277932" cy="2007706"/>
            </a:xfrm>
            <a:prstGeom prst="round2SameRect">
              <a:avLst>
                <a:gd name="adj1" fmla="val 39205"/>
                <a:gd name="adj2" fmla="val 8699"/>
              </a:avLst>
            </a:prstGeom>
            <a:solidFill>
              <a:srgbClr val="00B0F0">
                <a:alpha val="50196"/>
              </a:srgbClr>
            </a:solidFill>
            <a:ln w="28575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6828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46942</TotalTime>
  <Words>36</Words>
  <Application>Microsoft Office PowerPoint</Application>
  <PresentationFormat>A4 210 x 297 mm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pptxk68_ゴミ袋に入ったガス・スプレー缶のイラスト</dc:title>
  <dc:subject>pptxk68_ゴミ袋に入ったガス・スプレー缶のイラスト</dc:subject>
  <dc:creator>でじけろお</dc:creator>
  <cp:revision>1</cp:revision>
  <dcterms:created xsi:type="dcterms:W3CDTF">2018-05-20T00:31:01Z</dcterms:created>
  <dcterms:modified xsi:type="dcterms:W3CDTF">2022-09-08T06:08:21Z</dcterms:modified>
  <cp:version>1</cp:version>
</cp:coreProperties>
</file>